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8" r:id="rId4"/>
    <p:sldId id="259" r:id="rId5"/>
    <p:sldId id="262" r:id="rId6"/>
    <p:sldId id="265" r:id="rId7"/>
    <p:sldId id="266" r:id="rId8"/>
    <p:sldId id="268" r:id="rId9"/>
    <p:sldId id="267" r:id="rId10"/>
    <p:sldId id="269" r:id="rId11"/>
    <p:sldId id="270" r:id="rId12"/>
    <p:sldId id="271" r:id="rId13"/>
    <p:sldId id="272" r:id="rId14"/>
    <p:sldId id="263"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1D71D-13DB-4A25-B6F6-3F324FC1F5F5}" v="74" dt="2023-09-19T21:51:28.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5" d="100"/>
          <a:sy n="65" d="100"/>
        </p:scale>
        <p:origin x="8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 Jakovcevski" userId="5076ac92e55a948c" providerId="LiveId" clId="{C891D71D-13DB-4A25-B6F6-3F324FC1F5F5}"/>
    <pc:docChg chg="undo redo custSel addSld delSld modSld sldOrd">
      <pc:chgData name="Toni Jakovcevski" userId="5076ac92e55a948c" providerId="LiveId" clId="{C891D71D-13DB-4A25-B6F6-3F324FC1F5F5}" dt="2023-09-19T21:51:50.528" v="501" actId="47"/>
      <pc:docMkLst>
        <pc:docMk/>
      </pc:docMkLst>
      <pc:sldChg chg="addSp delSp modSp mod">
        <pc:chgData name="Toni Jakovcevski" userId="5076ac92e55a948c" providerId="LiveId" clId="{C891D71D-13DB-4A25-B6F6-3F324FC1F5F5}" dt="2023-09-19T01:28:16.027" v="376"/>
        <pc:sldMkLst>
          <pc:docMk/>
          <pc:sldMk cId="647008918" sldId="258"/>
        </pc:sldMkLst>
        <pc:spChg chg="mod">
          <ac:chgData name="Toni Jakovcevski" userId="5076ac92e55a948c" providerId="LiveId" clId="{C891D71D-13DB-4A25-B6F6-3F324FC1F5F5}" dt="2023-09-18T23:17:13.171" v="145" actId="1076"/>
          <ac:spMkLst>
            <pc:docMk/>
            <pc:sldMk cId="647008918" sldId="258"/>
            <ac:spMk id="2" creationId="{18DBCFD1-B55B-4965-E353-43F2D55E58A6}"/>
          </ac:spMkLst>
        </pc:spChg>
        <pc:spChg chg="del mod">
          <ac:chgData name="Toni Jakovcevski" userId="5076ac92e55a948c" providerId="LiveId" clId="{C891D71D-13DB-4A25-B6F6-3F324FC1F5F5}" dt="2023-09-18T23:14:34.225" v="115" actId="26606"/>
          <ac:spMkLst>
            <pc:docMk/>
            <pc:sldMk cId="647008918" sldId="258"/>
            <ac:spMk id="13" creationId="{65A8AA86-E84F-2171-23A0-936AF6944960}"/>
          </ac:spMkLst>
        </pc:spChg>
        <pc:spChg chg="add del">
          <ac:chgData name="Toni Jakovcevski" userId="5076ac92e55a948c" providerId="LiveId" clId="{C891D71D-13DB-4A25-B6F6-3F324FC1F5F5}" dt="2023-09-18T23:13:04.487" v="95" actId="26606"/>
          <ac:spMkLst>
            <pc:docMk/>
            <pc:sldMk cId="647008918" sldId="258"/>
            <ac:spMk id="14" creationId="{1CDD8E39-EA14-4679-9655-1BFF5A7B63EE}"/>
          </ac:spMkLst>
        </pc:spChg>
        <pc:spChg chg="add del">
          <ac:chgData name="Toni Jakovcevski" userId="5076ac92e55a948c" providerId="LiveId" clId="{C891D71D-13DB-4A25-B6F6-3F324FC1F5F5}" dt="2023-09-18T23:12:12.719" v="82" actId="26606"/>
          <ac:spMkLst>
            <pc:docMk/>
            <pc:sldMk cId="647008918" sldId="258"/>
            <ac:spMk id="19" creationId="{A2679492-7988-4050-9056-542444452411}"/>
          </ac:spMkLst>
        </pc:spChg>
        <pc:spChg chg="add del">
          <ac:chgData name="Toni Jakovcevski" userId="5076ac92e55a948c" providerId="LiveId" clId="{C891D71D-13DB-4A25-B6F6-3F324FC1F5F5}" dt="2023-09-18T23:12:12.719" v="82" actId="26606"/>
          <ac:spMkLst>
            <pc:docMk/>
            <pc:sldMk cId="647008918" sldId="258"/>
            <ac:spMk id="21" creationId="{B091B163-7D61-4891-ABCF-5C13D9C418D0}"/>
          </ac:spMkLst>
        </pc:spChg>
        <pc:spChg chg="add del">
          <ac:chgData name="Toni Jakovcevski" userId="5076ac92e55a948c" providerId="LiveId" clId="{C891D71D-13DB-4A25-B6F6-3F324FC1F5F5}" dt="2023-09-18T23:12:15.009" v="84" actId="26606"/>
          <ac:spMkLst>
            <pc:docMk/>
            <pc:sldMk cId="647008918" sldId="258"/>
            <ac:spMk id="25" creationId="{AE3A741D-C19B-960A-5803-1C5887147820}"/>
          </ac:spMkLst>
        </pc:spChg>
        <pc:spChg chg="add del">
          <ac:chgData name="Toni Jakovcevski" userId="5076ac92e55a948c" providerId="LiveId" clId="{C891D71D-13DB-4A25-B6F6-3F324FC1F5F5}" dt="2023-09-18T23:12:15.009" v="84" actId="26606"/>
          <ac:spMkLst>
            <pc:docMk/>
            <pc:sldMk cId="647008918" sldId="258"/>
            <ac:spMk id="26" creationId="{DC39DE25-0E4E-0AA7-0932-1D78C2372786}"/>
          </ac:spMkLst>
        </pc:spChg>
        <pc:spChg chg="add del">
          <ac:chgData name="Toni Jakovcevski" userId="5076ac92e55a948c" providerId="LiveId" clId="{C891D71D-13DB-4A25-B6F6-3F324FC1F5F5}" dt="2023-09-18T23:12:15.009" v="84" actId="26606"/>
          <ac:spMkLst>
            <pc:docMk/>
            <pc:sldMk cId="647008918" sldId="258"/>
            <ac:spMk id="27" creationId="{8D6EA299-0840-6DEA-E670-C49AEBC87E89}"/>
          </ac:spMkLst>
        </pc:spChg>
        <pc:spChg chg="add del">
          <ac:chgData name="Toni Jakovcevski" userId="5076ac92e55a948c" providerId="LiveId" clId="{C891D71D-13DB-4A25-B6F6-3F324FC1F5F5}" dt="2023-09-18T23:12:19.769" v="86" actId="26606"/>
          <ac:spMkLst>
            <pc:docMk/>
            <pc:sldMk cId="647008918" sldId="258"/>
            <ac:spMk id="30" creationId="{327D73B4-9F5C-4A64-A179-51B9500CB8B5}"/>
          </ac:spMkLst>
        </pc:spChg>
        <pc:spChg chg="add del">
          <ac:chgData name="Toni Jakovcevski" userId="5076ac92e55a948c" providerId="LiveId" clId="{C891D71D-13DB-4A25-B6F6-3F324FC1F5F5}" dt="2023-09-18T23:12:19.769" v="86" actId="26606"/>
          <ac:spMkLst>
            <pc:docMk/>
            <pc:sldMk cId="647008918" sldId="258"/>
            <ac:spMk id="31" creationId="{C1F06963-6374-4B48-844F-071A9BAAAE02}"/>
          </ac:spMkLst>
        </pc:spChg>
        <pc:spChg chg="add del">
          <ac:chgData name="Toni Jakovcevski" userId="5076ac92e55a948c" providerId="LiveId" clId="{C891D71D-13DB-4A25-B6F6-3F324FC1F5F5}" dt="2023-09-18T23:12:19.769" v="86" actId="26606"/>
          <ac:spMkLst>
            <pc:docMk/>
            <pc:sldMk cId="647008918" sldId="258"/>
            <ac:spMk id="32" creationId="{6CB927A4-E432-4310-9CD5-E89FF5063179}"/>
          </ac:spMkLst>
        </pc:spChg>
        <pc:spChg chg="add del">
          <ac:chgData name="Toni Jakovcevski" userId="5076ac92e55a948c" providerId="LiveId" clId="{C891D71D-13DB-4A25-B6F6-3F324FC1F5F5}" dt="2023-09-18T23:12:19.769" v="86" actId="26606"/>
          <ac:spMkLst>
            <pc:docMk/>
            <pc:sldMk cId="647008918" sldId="258"/>
            <ac:spMk id="33" creationId="{1453BF6C-B012-48B7-B4E8-6D7AC7C27D02}"/>
          </ac:spMkLst>
        </pc:spChg>
        <pc:spChg chg="add del">
          <ac:chgData name="Toni Jakovcevski" userId="5076ac92e55a948c" providerId="LiveId" clId="{C891D71D-13DB-4A25-B6F6-3F324FC1F5F5}" dt="2023-09-18T23:12:19.769" v="86" actId="26606"/>
          <ac:spMkLst>
            <pc:docMk/>
            <pc:sldMk cId="647008918" sldId="258"/>
            <ac:spMk id="34" creationId="{E3020543-B24B-4EC4-8FFC-8DD88EEA91A8}"/>
          </ac:spMkLst>
        </pc:spChg>
        <pc:spChg chg="add del">
          <ac:chgData name="Toni Jakovcevski" userId="5076ac92e55a948c" providerId="LiveId" clId="{C891D71D-13DB-4A25-B6F6-3F324FC1F5F5}" dt="2023-09-18T23:12:33.092" v="88" actId="26606"/>
          <ac:spMkLst>
            <pc:docMk/>
            <pc:sldMk cId="647008918" sldId="258"/>
            <ac:spMk id="36" creationId="{0C777BBD-C42C-46C6-8D2D-BD2F9613D6F4}"/>
          </ac:spMkLst>
        </pc:spChg>
        <pc:spChg chg="add del">
          <ac:chgData name="Toni Jakovcevski" userId="5076ac92e55a948c" providerId="LiveId" clId="{C891D71D-13DB-4A25-B6F6-3F324FC1F5F5}" dt="2023-09-18T23:12:33.092" v="88" actId="26606"/>
          <ac:spMkLst>
            <pc:docMk/>
            <pc:sldMk cId="647008918" sldId="258"/>
            <ac:spMk id="37" creationId="{721F817A-BF7E-440D-B296-66D86EDB067C}"/>
          </ac:spMkLst>
        </pc:spChg>
        <pc:spChg chg="add del">
          <ac:chgData name="Toni Jakovcevski" userId="5076ac92e55a948c" providerId="LiveId" clId="{C891D71D-13DB-4A25-B6F6-3F324FC1F5F5}" dt="2023-09-18T23:12:35.585" v="90" actId="26606"/>
          <ac:spMkLst>
            <pc:docMk/>
            <pc:sldMk cId="647008918" sldId="258"/>
            <ac:spMk id="39" creationId="{687AFE0E-B37D-4531-AFE8-231C8348EAF1}"/>
          </ac:spMkLst>
        </pc:spChg>
        <pc:spChg chg="add del">
          <ac:chgData name="Toni Jakovcevski" userId="5076ac92e55a948c" providerId="LiveId" clId="{C891D71D-13DB-4A25-B6F6-3F324FC1F5F5}" dt="2023-09-18T23:12:56.393" v="92" actId="26606"/>
          <ac:spMkLst>
            <pc:docMk/>
            <pc:sldMk cId="647008918" sldId="258"/>
            <ac:spMk id="41" creationId="{23E547B5-89CF-4EC0-96DE-25771AED0799}"/>
          </ac:spMkLst>
        </pc:spChg>
        <pc:spChg chg="add del">
          <ac:chgData name="Toni Jakovcevski" userId="5076ac92e55a948c" providerId="LiveId" clId="{C891D71D-13DB-4A25-B6F6-3F324FC1F5F5}" dt="2023-09-18T23:12:56.393" v="92" actId="26606"/>
          <ac:spMkLst>
            <pc:docMk/>
            <pc:sldMk cId="647008918" sldId="258"/>
            <ac:spMk id="42" creationId="{3F0B8CEB-8279-4E5E-A0CE-1FC9F71736F2}"/>
          </ac:spMkLst>
        </pc:spChg>
        <pc:spChg chg="add del">
          <ac:chgData name="Toni Jakovcevski" userId="5076ac92e55a948c" providerId="LiveId" clId="{C891D71D-13DB-4A25-B6F6-3F324FC1F5F5}" dt="2023-09-18T23:13:04.456" v="94" actId="26606"/>
          <ac:spMkLst>
            <pc:docMk/>
            <pc:sldMk cId="647008918" sldId="258"/>
            <ac:spMk id="44" creationId="{3488F6DB-AE81-4C8D-B1F2-045AB0C89A80}"/>
          </ac:spMkLst>
        </pc:spChg>
        <pc:spChg chg="add del">
          <ac:chgData name="Toni Jakovcevski" userId="5076ac92e55a948c" providerId="LiveId" clId="{C891D71D-13DB-4A25-B6F6-3F324FC1F5F5}" dt="2023-09-18T23:13:04.456" v="94" actId="26606"/>
          <ac:spMkLst>
            <pc:docMk/>
            <pc:sldMk cId="647008918" sldId="258"/>
            <ac:spMk id="45" creationId="{721F817A-BF7E-440D-B296-66D86EDB067C}"/>
          </ac:spMkLst>
        </pc:spChg>
        <pc:spChg chg="add del">
          <ac:chgData name="Toni Jakovcevski" userId="5076ac92e55a948c" providerId="LiveId" clId="{C891D71D-13DB-4A25-B6F6-3F324FC1F5F5}" dt="2023-09-18T23:14:34.225" v="115" actId="26606"/>
          <ac:spMkLst>
            <pc:docMk/>
            <pc:sldMk cId="647008918" sldId="258"/>
            <ac:spMk id="47" creationId="{9F79630B-0F0B-446E-A637-38FA8F61D10E}"/>
          </ac:spMkLst>
        </pc:spChg>
        <pc:spChg chg="add del">
          <ac:chgData name="Toni Jakovcevski" userId="5076ac92e55a948c" providerId="LiveId" clId="{C891D71D-13DB-4A25-B6F6-3F324FC1F5F5}" dt="2023-09-18T23:14:34.225" v="115" actId="26606"/>
          <ac:spMkLst>
            <pc:docMk/>
            <pc:sldMk cId="647008918" sldId="258"/>
            <ac:spMk id="48" creationId="{B3437C99-FC8E-4311-B48A-F0C4C329B154}"/>
          </ac:spMkLst>
        </pc:spChg>
        <pc:spChg chg="add del">
          <ac:chgData name="Toni Jakovcevski" userId="5076ac92e55a948c" providerId="LiveId" clId="{C891D71D-13DB-4A25-B6F6-3F324FC1F5F5}" dt="2023-09-18T23:14:20.648" v="112" actId="26606"/>
          <ac:spMkLst>
            <pc:docMk/>
            <pc:sldMk cId="647008918" sldId="258"/>
            <ac:spMk id="53" creationId="{9F79630B-0F0B-446E-A637-38FA8F61D10E}"/>
          </ac:spMkLst>
        </pc:spChg>
        <pc:spChg chg="add del">
          <ac:chgData name="Toni Jakovcevski" userId="5076ac92e55a948c" providerId="LiveId" clId="{C891D71D-13DB-4A25-B6F6-3F324FC1F5F5}" dt="2023-09-18T23:14:20.648" v="112" actId="26606"/>
          <ac:spMkLst>
            <pc:docMk/>
            <pc:sldMk cId="647008918" sldId="258"/>
            <ac:spMk id="55" creationId="{B3437C99-FC8E-4311-B48A-F0C4C329B154}"/>
          </ac:spMkLst>
        </pc:spChg>
        <pc:spChg chg="add del">
          <ac:chgData name="Toni Jakovcevski" userId="5076ac92e55a948c" providerId="LiveId" clId="{C891D71D-13DB-4A25-B6F6-3F324FC1F5F5}" dt="2023-09-18T23:14:34.178" v="114" actId="26606"/>
          <ac:spMkLst>
            <pc:docMk/>
            <pc:sldMk cId="647008918" sldId="258"/>
            <ac:spMk id="57" creationId="{04812C46-200A-4DEB-A05E-3ED6C68C2387}"/>
          </ac:spMkLst>
        </pc:spChg>
        <pc:spChg chg="add del">
          <ac:chgData name="Toni Jakovcevski" userId="5076ac92e55a948c" providerId="LiveId" clId="{C891D71D-13DB-4A25-B6F6-3F324FC1F5F5}" dt="2023-09-18T23:14:34.178" v="114" actId="26606"/>
          <ac:spMkLst>
            <pc:docMk/>
            <pc:sldMk cId="647008918" sldId="258"/>
            <ac:spMk id="58" creationId="{D1EA859B-E555-4109-94F3-6700E046E008}"/>
          </ac:spMkLst>
        </pc:spChg>
        <pc:spChg chg="add">
          <ac:chgData name="Toni Jakovcevski" userId="5076ac92e55a948c" providerId="LiveId" clId="{C891D71D-13DB-4A25-B6F6-3F324FC1F5F5}" dt="2023-09-18T23:14:34.225" v="115" actId="26606"/>
          <ac:spMkLst>
            <pc:docMk/>
            <pc:sldMk cId="647008918" sldId="258"/>
            <ac:spMk id="60" creationId="{9F79630B-0F0B-446E-A637-38FA8F61D10E}"/>
          </ac:spMkLst>
        </pc:spChg>
        <pc:spChg chg="add">
          <ac:chgData name="Toni Jakovcevski" userId="5076ac92e55a948c" providerId="LiveId" clId="{C891D71D-13DB-4A25-B6F6-3F324FC1F5F5}" dt="2023-09-18T23:14:34.225" v="115" actId="26606"/>
          <ac:spMkLst>
            <pc:docMk/>
            <pc:sldMk cId="647008918" sldId="258"/>
            <ac:spMk id="61" creationId="{B3437C99-FC8E-4311-B48A-F0C4C329B154}"/>
          </ac:spMkLst>
        </pc:spChg>
        <pc:graphicFrameChg chg="add mod modGraphic">
          <ac:chgData name="Toni Jakovcevski" userId="5076ac92e55a948c" providerId="LiveId" clId="{C891D71D-13DB-4A25-B6F6-3F324FC1F5F5}" dt="2023-09-19T01:28:16.027" v="376"/>
          <ac:graphicFrameMkLst>
            <pc:docMk/>
            <pc:sldMk cId="647008918" sldId="258"/>
            <ac:graphicFrameMk id="50" creationId="{B46BA34C-BF21-C5E4-363A-D69D0950738B}"/>
          </ac:graphicFrameMkLst>
        </pc:graphicFrameChg>
        <pc:picChg chg="mod ord">
          <ac:chgData name="Toni Jakovcevski" userId="5076ac92e55a948c" providerId="LiveId" clId="{C891D71D-13DB-4A25-B6F6-3F324FC1F5F5}" dt="2023-09-18T23:14:34.178" v="114" actId="26606"/>
          <ac:picMkLst>
            <pc:docMk/>
            <pc:sldMk cId="647008918" sldId="258"/>
            <ac:picMk id="5" creationId="{E1865E4D-1D65-CA31-70B2-89C3AB3FB77C}"/>
          </ac:picMkLst>
        </pc:picChg>
        <pc:cxnChg chg="add del">
          <ac:chgData name="Toni Jakovcevski" userId="5076ac92e55a948c" providerId="LiveId" clId="{C891D71D-13DB-4A25-B6F6-3F324FC1F5F5}" dt="2023-09-18T23:12:12.719" v="82" actId="26606"/>
          <ac:cxnSpMkLst>
            <pc:docMk/>
            <pc:sldMk cId="647008918" sldId="258"/>
            <ac:cxnSpMk id="23" creationId="{C49DA8F6-BCC1-4447-B54C-57856834B94B}"/>
          </ac:cxnSpMkLst>
        </pc:cxnChg>
        <pc:cxnChg chg="add del">
          <ac:chgData name="Toni Jakovcevski" userId="5076ac92e55a948c" providerId="LiveId" clId="{C891D71D-13DB-4A25-B6F6-3F324FC1F5F5}" dt="2023-09-18T23:12:19.769" v="86" actId="26606"/>
          <ac:cxnSpMkLst>
            <pc:docMk/>
            <pc:sldMk cId="647008918" sldId="258"/>
            <ac:cxnSpMk id="29" creationId="{C49DA8F6-BCC1-4447-B54C-57856834B94B}"/>
          </ac:cxnSpMkLst>
        </pc:cxnChg>
      </pc:sldChg>
      <pc:sldChg chg="addSp delSp modSp mod setBg">
        <pc:chgData name="Toni Jakovcevski" userId="5076ac92e55a948c" providerId="LiveId" clId="{C891D71D-13DB-4A25-B6F6-3F324FC1F5F5}" dt="2023-09-19T21:26:38.034" v="461" actId="1076"/>
        <pc:sldMkLst>
          <pc:docMk/>
          <pc:sldMk cId="1661793128" sldId="263"/>
        </pc:sldMkLst>
        <pc:spChg chg="mod">
          <ac:chgData name="Toni Jakovcevski" userId="5076ac92e55a948c" providerId="LiveId" clId="{C891D71D-13DB-4A25-B6F6-3F324FC1F5F5}" dt="2023-09-19T21:24:25.933" v="429" actId="26606"/>
          <ac:spMkLst>
            <pc:docMk/>
            <pc:sldMk cId="1661793128" sldId="263"/>
            <ac:spMk id="2" creationId="{8E34334B-483F-0393-3BD9-29373AA8C941}"/>
          </ac:spMkLst>
        </pc:spChg>
        <pc:spChg chg="add del mod">
          <ac:chgData name="Toni Jakovcevski" userId="5076ac92e55a948c" providerId="LiveId" clId="{C891D71D-13DB-4A25-B6F6-3F324FC1F5F5}" dt="2023-09-19T21:26:02.241" v="453" actId="26606"/>
          <ac:spMkLst>
            <pc:docMk/>
            <pc:sldMk cId="1661793128" sldId="263"/>
            <ac:spMk id="3" creationId="{33B9974D-D9FF-F162-E87C-6486E68B58CD}"/>
          </ac:spMkLst>
        </pc:spChg>
        <pc:spChg chg="mod">
          <ac:chgData name="Toni Jakovcevski" userId="5076ac92e55a948c" providerId="LiveId" clId="{C891D71D-13DB-4A25-B6F6-3F324FC1F5F5}" dt="2023-09-19T21:25:11.937" v="444" actId="1076"/>
          <ac:spMkLst>
            <pc:docMk/>
            <pc:sldMk cId="1661793128" sldId="263"/>
            <ac:spMk id="10" creationId="{5280F42D-075A-7882-E412-ED85961D49A8}"/>
          </ac:spMkLst>
        </pc:spChg>
        <pc:spChg chg="mod">
          <ac:chgData name="Toni Jakovcevski" userId="5076ac92e55a948c" providerId="LiveId" clId="{C891D71D-13DB-4A25-B6F6-3F324FC1F5F5}" dt="2023-09-19T21:24:25.933" v="429" actId="26606"/>
          <ac:spMkLst>
            <pc:docMk/>
            <pc:sldMk cId="1661793128" sldId="263"/>
            <ac:spMk id="13" creationId="{1C72E421-EE63-CDCE-3F99-F599BA483A16}"/>
          </ac:spMkLst>
        </pc:spChg>
        <pc:spChg chg="add">
          <ac:chgData name="Toni Jakovcevski" userId="5076ac92e55a948c" providerId="LiveId" clId="{C891D71D-13DB-4A25-B6F6-3F324FC1F5F5}" dt="2023-09-19T21:24:25.933" v="429" actId="26606"/>
          <ac:spMkLst>
            <pc:docMk/>
            <pc:sldMk cId="1661793128" sldId="263"/>
            <ac:spMk id="1033" creationId="{953EC90C-082B-4667-A29F-E4E4D515AA7E}"/>
          </ac:spMkLst>
        </pc:spChg>
        <pc:spChg chg="add">
          <ac:chgData name="Toni Jakovcevski" userId="5076ac92e55a948c" providerId="LiveId" clId="{C891D71D-13DB-4A25-B6F6-3F324FC1F5F5}" dt="2023-09-19T21:24:25.933" v="429" actId="26606"/>
          <ac:spMkLst>
            <pc:docMk/>
            <pc:sldMk cId="1661793128" sldId="263"/>
            <ac:spMk id="1035" creationId="{E99FF883-3EBA-49CC-8D77-1EE69E1826E3}"/>
          </ac:spMkLst>
        </pc:spChg>
        <pc:grpChg chg="add">
          <ac:chgData name="Toni Jakovcevski" userId="5076ac92e55a948c" providerId="LiveId" clId="{C891D71D-13DB-4A25-B6F6-3F324FC1F5F5}" dt="2023-09-19T21:24:25.933" v="429" actId="26606"/>
          <ac:grpSpMkLst>
            <pc:docMk/>
            <pc:sldMk cId="1661793128" sldId="263"/>
            <ac:grpSpMk id="1037" creationId="{1080CC40-197E-4064-A999-72A67A9D9B43}"/>
          </ac:grpSpMkLst>
        </pc:grpChg>
        <pc:grpChg chg="add">
          <ac:chgData name="Toni Jakovcevski" userId="5076ac92e55a948c" providerId="LiveId" clId="{C891D71D-13DB-4A25-B6F6-3F324FC1F5F5}" dt="2023-09-19T21:24:25.933" v="429" actId="26606"/>
          <ac:grpSpMkLst>
            <pc:docMk/>
            <pc:sldMk cId="1661793128" sldId="263"/>
            <ac:grpSpMk id="1041" creationId="{E27AF472-EAE3-4572-AB69-B92BD10DBC6D}"/>
          </ac:grpSpMkLst>
        </pc:grpChg>
        <pc:graphicFrameChg chg="add del">
          <ac:chgData name="Toni Jakovcevski" userId="5076ac92e55a948c" providerId="LiveId" clId="{C891D71D-13DB-4A25-B6F6-3F324FC1F5F5}" dt="2023-09-19T21:25:46.491" v="446" actId="26606"/>
          <ac:graphicFrameMkLst>
            <pc:docMk/>
            <pc:sldMk cId="1661793128" sldId="263"/>
            <ac:graphicFrameMk id="1050" creationId="{8F2322F8-65E4-9E80-ACFD-276EFB999EDF}"/>
          </ac:graphicFrameMkLst>
        </pc:graphicFrameChg>
        <pc:graphicFrameChg chg="add del">
          <ac:chgData name="Toni Jakovcevski" userId="5076ac92e55a948c" providerId="LiveId" clId="{C891D71D-13DB-4A25-B6F6-3F324FC1F5F5}" dt="2023-09-19T21:25:53.642" v="448" actId="26606"/>
          <ac:graphicFrameMkLst>
            <pc:docMk/>
            <pc:sldMk cId="1661793128" sldId="263"/>
            <ac:graphicFrameMk id="1052" creationId="{4E0BCB66-A4C8-52FE-A6A4-65C0BAE05DF7}"/>
          </ac:graphicFrameMkLst>
        </pc:graphicFrameChg>
        <pc:graphicFrameChg chg="add del">
          <ac:chgData name="Toni Jakovcevski" userId="5076ac92e55a948c" providerId="LiveId" clId="{C891D71D-13DB-4A25-B6F6-3F324FC1F5F5}" dt="2023-09-19T21:25:58.356" v="450" actId="26606"/>
          <ac:graphicFrameMkLst>
            <pc:docMk/>
            <pc:sldMk cId="1661793128" sldId="263"/>
            <ac:graphicFrameMk id="1054" creationId="{D6CBB6F7-C171-499E-E76E-F16CAB116CD7}"/>
          </ac:graphicFrameMkLst>
        </pc:graphicFrameChg>
        <pc:graphicFrameChg chg="add del">
          <ac:chgData name="Toni Jakovcevski" userId="5076ac92e55a948c" providerId="LiveId" clId="{C891D71D-13DB-4A25-B6F6-3F324FC1F5F5}" dt="2023-09-19T21:26:02.194" v="452" actId="26606"/>
          <ac:graphicFrameMkLst>
            <pc:docMk/>
            <pc:sldMk cId="1661793128" sldId="263"/>
            <ac:graphicFrameMk id="1056" creationId="{8FF87CDB-EA6A-4677-6D08-64CFAB4B4718}"/>
          </ac:graphicFrameMkLst>
        </pc:graphicFrameChg>
        <pc:graphicFrameChg chg="add mod">
          <ac:chgData name="Toni Jakovcevski" userId="5076ac92e55a948c" providerId="LiveId" clId="{C891D71D-13DB-4A25-B6F6-3F324FC1F5F5}" dt="2023-09-19T21:26:28.495" v="459" actId="14100"/>
          <ac:graphicFrameMkLst>
            <pc:docMk/>
            <pc:sldMk cId="1661793128" sldId="263"/>
            <ac:graphicFrameMk id="1058" creationId="{8F2322F8-65E4-9E80-ACFD-276EFB999EDF}"/>
          </ac:graphicFrameMkLst>
        </pc:graphicFrameChg>
        <pc:picChg chg="mod">
          <ac:chgData name="Toni Jakovcevski" userId="5076ac92e55a948c" providerId="LiveId" clId="{C891D71D-13DB-4A25-B6F6-3F324FC1F5F5}" dt="2023-09-19T21:26:38.034" v="461" actId="1076"/>
          <ac:picMkLst>
            <pc:docMk/>
            <pc:sldMk cId="1661793128" sldId="263"/>
            <ac:picMk id="8" creationId="{E7580A46-FFB5-F29B-4E36-8997C74F2157}"/>
          </ac:picMkLst>
        </pc:picChg>
        <pc:picChg chg="mod">
          <ac:chgData name="Toni Jakovcevski" userId="5076ac92e55a948c" providerId="LiveId" clId="{C891D71D-13DB-4A25-B6F6-3F324FC1F5F5}" dt="2023-09-19T21:26:33.538" v="460" actId="1076"/>
          <ac:picMkLst>
            <pc:docMk/>
            <pc:sldMk cId="1661793128" sldId="263"/>
            <ac:picMk id="1028" creationId="{BD39A537-59E1-ABEF-C5C4-8ABEB894FE51}"/>
          </ac:picMkLst>
        </pc:picChg>
      </pc:sldChg>
      <pc:sldChg chg="addSp delSp modSp mod">
        <pc:chgData name="Toni Jakovcevski" userId="5076ac92e55a948c" providerId="LiveId" clId="{C891D71D-13DB-4A25-B6F6-3F324FC1F5F5}" dt="2023-09-19T00:12:02.807" v="298" actId="114"/>
        <pc:sldMkLst>
          <pc:docMk/>
          <pc:sldMk cId="881747715" sldId="266"/>
        </pc:sldMkLst>
        <pc:spChg chg="mod">
          <ac:chgData name="Toni Jakovcevski" userId="5076ac92e55a948c" providerId="LiveId" clId="{C891D71D-13DB-4A25-B6F6-3F324FC1F5F5}" dt="2023-09-19T00:12:02.807" v="298" actId="114"/>
          <ac:spMkLst>
            <pc:docMk/>
            <pc:sldMk cId="881747715" sldId="266"/>
            <ac:spMk id="8" creationId="{CAFAE5BF-5915-AD4B-0167-722E10465729}"/>
          </ac:spMkLst>
        </pc:spChg>
        <pc:spChg chg="del">
          <ac:chgData name="Toni Jakovcevski" userId="5076ac92e55a948c" providerId="LiveId" clId="{C891D71D-13DB-4A25-B6F6-3F324FC1F5F5}" dt="2023-09-19T00:10:29.198" v="284" actId="26606"/>
          <ac:spMkLst>
            <pc:docMk/>
            <pc:sldMk cId="881747715" sldId="266"/>
            <ac:spMk id="29" creationId="{489B7BFD-8F45-4093-AD9C-91B15B0503D9}"/>
          </ac:spMkLst>
        </pc:spChg>
        <pc:spChg chg="del">
          <ac:chgData name="Toni Jakovcevski" userId="5076ac92e55a948c" providerId="LiveId" clId="{C891D71D-13DB-4A25-B6F6-3F324FC1F5F5}" dt="2023-09-19T00:10:29.198" v="284" actId="26606"/>
          <ac:spMkLst>
            <pc:docMk/>
            <pc:sldMk cId="881747715" sldId="266"/>
            <ac:spMk id="30" creationId="{1D5AFED5-EFBA-4DCE-A2F2-3B1B736014C0}"/>
          </ac:spMkLst>
        </pc:spChg>
        <pc:spChg chg="del">
          <ac:chgData name="Toni Jakovcevski" userId="5076ac92e55a948c" providerId="LiveId" clId="{C891D71D-13DB-4A25-B6F6-3F324FC1F5F5}" dt="2023-09-19T00:10:29.198" v="284" actId="26606"/>
          <ac:spMkLst>
            <pc:docMk/>
            <pc:sldMk cId="881747715" sldId="266"/>
            <ac:spMk id="32" creationId="{BB06BF2F-5822-4F90-BF7D-7FDA657612AF}"/>
          </ac:spMkLst>
        </pc:spChg>
        <pc:spChg chg="del">
          <ac:chgData name="Toni Jakovcevski" userId="5076ac92e55a948c" providerId="LiveId" clId="{C891D71D-13DB-4A25-B6F6-3F324FC1F5F5}" dt="2023-09-19T00:10:29.198" v="284" actId="26606"/>
          <ac:spMkLst>
            <pc:docMk/>
            <pc:sldMk cId="881747715" sldId="266"/>
            <ac:spMk id="34" creationId="{AFBE702A-233C-4424-B0B6-5435E4A34CFA}"/>
          </ac:spMkLst>
        </pc:spChg>
        <pc:spChg chg="del">
          <ac:chgData name="Toni Jakovcevski" userId="5076ac92e55a948c" providerId="LiveId" clId="{C891D71D-13DB-4A25-B6F6-3F324FC1F5F5}" dt="2023-09-19T00:10:29.198" v="284" actId="26606"/>
          <ac:spMkLst>
            <pc:docMk/>
            <pc:sldMk cId="881747715" sldId="266"/>
            <ac:spMk id="36" creationId="{AE689860-A291-4B0F-AB65-421F8C20E2E1}"/>
          </ac:spMkLst>
        </pc:spChg>
        <pc:spChg chg="del">
          <ac:chgData name="Toni Jakovcevski" userId="5076ac92e55a948c" providerId="LiveId" clId="{C891D71D-13DB-4A25-B6F6-3F324FC1F5F5}" dt="2023-09-19T00:10:29.198" v="284" actId="26606"/>
          <ac:spMkLst>
            <pc:docMk/>
            <pc:sldMk cId="881747715" sldId="266"/>
            <ac:spMk id="38" creationId="{C82BEF57-041E-4DE3-B65C-CBE71211B3DE}"/>
          </ac:spMkLst>
        </pc:spChg>
        <pc:spChg chg="del">
          <ac:chgData name="Toni Jakovcevski" userId="5076ac92e55a948c" providerId="LiveId" clId="{C891D71D-13DB-4A25-B6F6-3F324FC1F5F5}" dt="2023-09-19T00:10:29.198" v="284" actId="26606"/>
          <ac:spMkLst>
            <pc:docMk/>
            <pc:sldMk cId="881747715" sldId="266"/>
            <ac:spMk id="40" creationId="{D9DFE8A5-DCEC-4A43-B613-D62AC8C5734F}"/>
          </ac:spMkLst>
        </pc:spChg>
        <pc:spChg chg="del">
          <ac:chgData name="Toni Jakovcevski" userId="5076ac92e55a948c" providerId="LiveId" clId="{C891D71D-13DB-4A25-B6F6-3F324FC1F5F5}" dt="2023-09-19T00:10:29.198" v="284" actId="26606"/>
          <ac:spMkLst>
            <pc:docMk/>
            <pc:sldMk cId="881747715" sldId="266"/>
            <ac:spMk id="42" creationId="{45E0BF71-78CD-4FD9-BB54-48CD14158971}"/>
          </ac:spMkLst>
        </pc:spChg>
        <pc:spChg chg="del">
          <ac:chgData name="Toni Jakovcevski" userId="5076ac92e55a948c" providerId="LiveId" clId="{C891D71D-13DB-4A25-B6F6-3F324FC1F5F5}" dt="2023-09-19T00:10:29.198" v="284" actId="26606"/>
          <ac:spMkLst>
            <pc:docMk/>
            <pc:sldMk cId="881747715" sldId="266"/>
            <ac:spMk id="44" creationId="{26B7664A-BE61-4A65-B937-A31E08B8B9AD}"/>
          </ac:spMkLst>
        </pc:spChg>
        <pc:spChg chg="del">
          <ac:chgData name="Toni Jakovcevski" userId="5076ac92e55a948c" providerId="LiveId" clId="{C891D71D-13DB-4A25-B6F6-3F324FC1F5F5}" dt="2023-09-19T00:10:29.198" v="284" actId="26606"/>
          <ac:spMkLst>
            <pc:docMk/>
            <pc:sldMk cId="881747715" sldId="266"/>
            <ac:spMk id="53" creationId="{87045360-A428-4E4B-989C-E4EF4D92037A}"/>
          </ac:spMkLst>
        </pc:spChg>
        <pc:spChg chg="add">
          <ac:chgData name="Toni Jakovcevski" userId="5076ac92e55a948c" providerId="LiveId" clId="{C891D71D-13DB-4A25-B6F6-3F324FC1F5F5}" dt="2023-09-19T00:10:29.198" v="284" actId="26606"/>
          <ac:spMkLst>
            <pc:docMk/>
            <pc:sldMk cId="881747715" sldId="266"/>
            <ac:spMk id="58" creationId="{398F3DEE-0E56-499F-AFAE-C2DA7C2C815B}"/>
          </ac:spMkLst>
        </pc:spChg>
        <pc:spChg chg="add">
          <ac:chgData name="Toni Jakovcevski" userId="5076ac92e55a948c" providerId="LiveId" clId="{C891D71D-13DB-4A25-B6F6-3F324FC1F5F5}" dt="2023-09-19T00:10:29.198" v="284" actId="26606"/>
          <ac:spMkLst>
            <pc:docMk/>
            <pc:sldMk cId="881747715" sldId="266"/>
            <ac:spMk id="60" creationId="{76077A66-26E5-4BDD-99AC-19998AC56B1C}"/>
          </ac:spMkLst>
        </pc:spChg>
        <pc:spChg chg="add">
          <ac:chgData name="Toni Jakovcevski" userId="5076ac92e55a948c" providerId="LiveId" clId="{C891D71D-13DB-4A25-B6F6-3F324FC1F5F5}" dt="2023-09-19T00:10:29.198" v="284" actId="26606"/>
          <ac:spMkLst>
            <pc:docMk/>
            <pc:sldMk cId="881747715" sldId="266"/>
            <ac:spMk id="62" creationId="{CC7C8FC4-294D-4B63-9B55-1E1BF34CED89}"/>
          </ac:spMkLst>
        </pc:spChg>
        <pc:spChg chg="add">
          <ac:chgData name="Toni Jakovcevski" userId="5076ac92e55a948c" providerId="LiveId" clId="{C891D71D-13DB-4A25-B6F6-3F324FC1F5F5}" dt="2023-09-19T00:10:29.198" v="284" actId="26606"/>
          <ac:spMkLst>
            <pc:docMk/>
            <pc:sldMk cId="881747715" sldId="266"/>
            <ac:spMk id="64" creationId="{16BA2A44-9824-4572-8098-0929558CCE27}"/>
          </ac:spMkLst>
        </pc:spChg>
        <pc:spChg chg="add">
          <ac:chgData name="Toni Jakovcevski" userId="5076ac92e55a948c" providerId="LiveId" clId="{C891D71D-13DB-4A25-B6F6-3F324FC1F5F5}" dt="2023-09-19T00:10:29.198" v="284" actId="26606"/>
          <ac:spMkLst>
            <pc:docMk/>
            <pc:sldMk cId="881747715" sldId="266"/>
            <ac:spMk id="66" creationId="{3881C908-FA5D-4DC1-BC31-59002F2CF5E9}"/>
          </ac:spMkLst>
        </pc:spChg>
        <pc:spChg chg="add">
          <ac:chgData name="Toni Jakovcevski" userId="5076ac92e55a948c" providerId="LiveId" clId="{C891D71D-13DB-4A25-B6F6-3F324FC1F5F5}" dt="2023-09-19T00:10:29.198" v="284" actId="26606"/>
          <ac:spMkLst>
            <pc:docMk/>
            <pc:sldMk cId="881747715" sldId="266"/>
            <ac:spMk id="68" creationId="{470EF6E7-F4E0-4ECC-BF0C-E00309A15C26}"/>
          </ac:spMkLst>
        </pc:spChg>
        <pc:spChg chg="add">
          <ac:chgData name="Toni Jakovcevski" userId="5076ac92e55a948c" providerId="LiveId" clId="{C891D71D-13DB-4A25-B6F6-3F324FC1F5F5}" dt="2023-09-19T00:10:29.198" v="284" actId="26606"/>
          <ac:spMkLst>
            <pc:docMk/>
            <pc:sldMk cId="881747715" sldId="266"/>
            <ac:spMk id="70" creationId="{14CABDEF-7A93-403A-BEB2-DDC0F89AB5FD}"/>
          </ac:spMkLst>
        </pc:spChg>
        <pc:spChg chg="add">
          <ac:chgData name="Toni Jakovcevski" userId="5076ac92e55a948c" providerId="LiveId" clId="{C891D71D-13DB-4A25-B6F6-3F324FC1F5F5}" dt="2023-09-19T00:10:29.198" v="284" actId="26606"/>
          <ac:spMkLst>
            <pc:docMk/>
            <pc:sldMk cId="881747715" sldId="266"/>
            <ac:spMk id="72" creationId="{8D1D1AF0-0A5D-4548-869C-5A5CBCE02CCB}"/>
          </ac:spMkLst>
        </pc:spChg>
        <pc:grpChg chg="del">
          <ac:chgData name="Toni Jakovcevski" userId="5076ac92e55a948c" providerId="LiveId" clId="{C891D71D-13DB-4A25-B6F6-3F324FC1F5F5}" dt="2023-09-19T00:10:29.198" v="284" actId="26606"/>
          <ac:grpSpMkLst>
            <pc:docMk/>
            <pc:sldMk cId="881747715" sldId="266"/>
            <ac:grpSpMk id="26" creationId="{CE13B848-F9EE-4456-8D73-C25390B65428}"/>
          </ac:grpSpMkLst>
        </pc:grpChg>
        <pc:grpChg chg="del">
          <ac:chgData name="Toni Jakovcevski" userId="5076ac92e55a948c" providerId="LiveId" clId="{C891D71D-13DB-4A25-B6F6-3F324FC1F5F5}" dt="2023-09-19T00:10:29.198" v="284" actId="26606"/>
          <ac:grpSpMkLst>
            <pc:docMk/>
            <pc:sldMk cId="881747715" sldId="266"/>
            <ac:grpSpMk id="46" creationId="{FB9739EB-7F66-433D-841F-AB3CD18700B7}"/>
          </ac:grpSpMkLst>
        </pc:grpChg>
        <pc:picChg chg="mod ord">
          <ac:chgData name="Toni Jakovcevski" userId="5076ac92e55a948c" providerId="LiveId" clId="{C891D71D-13DB-4A25-B6F6-3F324FC1F5F5}" dt="2023-09-19T00:11:19.337" v="290" actId="1076"/>
          <ac:picMkLst>
            <pc:docMk/>
            <pc:sldMk cId="881747715" sldId="266"/>
            <ac:picMk id="2" creationId="{C2AB016C-50E4-8282-A92A-57748AA65EC8}"/>
          </ac:picMkLst>
        </pc:picChg>
        <pc:picChg chg="mod ord">
          <ac:chgData name="Toni Jakovcevski" userId="5076ac92e55a948c" providerId="LiveId" clId="{C891D71D-13DB-4A25-B6F6-3F324FC1F5F5}" dt="2023-09-19T00:11:32.981" v="292" actId="14100"/>
          <ac:picMkLst>
            <pc:docMk/>
            <pc:sldMk cId="881747715" sldId="266"/>
            <ac:picMk id="5" creationId="{BF6FA123-9AA1-D5FA-BF04-B67406576779}"/>
          </ac:picMkLst>
        </pc:picChg>
        <pc:picChg chg="mod">
          <ac:chgData name="Toni Jakovcevski" userId="5076ac92e55a948c" providerId="LiveId" clId="{C891D71D-13DB-4A25-B6F6-3F324FC1F5F5}" dt="2023-09-19T00:11:38.215" v="293" actId="14100"/>
          <ac:picMkLst>
            <pc:docMk/>
            <pc:sldMk cId="881747715" sldId="266"/>
            <ac:picMk id="16" creationId="{F8A3E0D8-DF99-21B7-B0FF-0C03C224C052}"/>
          </ac:picMkLst>
        </pc:picChg>
        <pc:picChg chg="mod">
          <ac:chgData name="Toni Jakovcevski" userId="5076ac92e55a948c" providerId="LiveId" clId="{C891D71D-13DB-4A25-B6F6-3F324FC1F5F5}" dt="2023-09-19T00:10:44.618" v="286" actId="1076"/>
          <ac:picMkLst>
            <pc:docMk/>
            <pc:sldMk cId="881747715" sldId="266"/>
            <ac:picMk id="18" creationId="{D0A1261E-4157-F3F1-D204-1E97AB0E6CF4}"/>
          </ac:picMkLst>
        </pc:picChg>
      </pc:sldChg>
      <pc:sldChg chg="addSp delSp modSp mod">
        <pc:chgData name="Toni Jakovcevski" userId="5076ac92e55a948c" providerId="LiveId" clId="{C891D71D-13DB-4A25-B6F6-3F324FC1F5F5}" dt="2023-09-19T01:32:11.114" v="393" actId="20577"/>
        <pc:sldMkLst>
          <pc:docMk/>
          <pc:sldMk cId="3577805758" sldId="267"/>
        </pc:sldMkLst>
        <pc:spChg chg="mod">
          <ac:chgData name="Toni Jakovcevski" userId="5076ac92e55a948c" providerId="LiveId" clId="{C891D71D-13DB-4A25-B6F6-3F324FC1F5F5}" dt="2023-09-19T01:32:11.114" v="393" actId="20577"/>
          <ac:spMkLst>
            <pc:docMk/>
            <pc:sldMk cId="3577805758" sldId="267"/>
            <ac:spMk id="3" creationId="{13674031-585A-B808-1738-CD47BE89C49D}"/>
          </ac:spMkLst>
        </pc:spChg>
        <pc:spChg chg="del">
          <ac:chgData name="Toni Jakovcevski" userId="5076ac92e55a948c" providerId="LiveId" clId="{C891D71D-13DB-4A25-B6F6-3F324FC1F5F5}" dt="2023-09-19T01:30:36.609" v="380" actId="26606"/>
          <ac:spMkLst>
            <pc:docMk/>
            <pc:sldMk cId="3577805758" sldId="267"/>
            <ac:spMk id="12" creationId="{A2679492-7988-4050-9056-542444452411}"/>
          </ac:spMkLst>
        </pc:spChg>
        <pc:spChg chg="del">
          <ac:chgData name="Toni Jakovcevski" userId="5076ac92e55a948c" providerId="LiveId" clId="{C891D71D-13DB-4A25-B6F6-3F324FC1F5F5}" dt="2023-09-19T01:30:36.609" v="380" actId="26606"/>
          <ac:spMkLst>
            <pc:docMk/>
            <pc:sldMk cId="3577805758" sldId="267"/>
            <ac:spMk id="14" creationId="{B091B163-7D61-4891-ABCF-5C13D9C418D0}"/>
          </ac:spMkLst>
        </pc:spChg>
        <pc:spChg chg="add">
          <ac:chgData name="Toni Jakovcevski" userId="5076ac92e55a948c" providerId="LiveId" clId="{C891D71D-13DB-4A25-B6F6-3F324FC1F5F5}" dt="2023-09-19T01:30:36.609" v="380" actId="26606"/>
          <ac:spMkLst>
            <pc:docMk/>
            <pc:sldMk cId="3577805758" sldId="267"/>
            <ac:spMk id="21" creationId="{8F90786E-B72D-4C32-BDCE-A170B007822D}"/>
          </ac:spMkLst>
        </pc:spChg>
        <pc:spChg chg="add">
          <ac:chgData name="Toni Jakovcevski" userId="5076ac92e55a948c" providerId="LiveId" clId="{C891D71D-13DB-4A25-B6F6-3F324FC1F5F5}" dt="2023-09-19T01:30:36.609" v="380" actId="26606"/>
          <ac:spMkLst>
            <pc:docMk/>
            <pc:sldMk cId="3577805758" sldId="267"/>
            <ac:spMk id="23" creationId="{5E46F2E7-848F-4A6C-A098-4764FDEA771A}"/>
          </ac:spMkLst>
        </pc:spChg>
        <pc:picChg chg="mod">
          <ac:chgData name="Toni Jakovcevski" userId="5076ac92e55a948c" providerId="LiveId" clId="{C891D71D-13DB-4A25-B6F6-3F324FC1F5F5}" dt="2023-09-19T01:30:36.609" v="380" actId="26606"/>
          <ac:picMkLst>
            <pc:docMk/>
            <pc:sldMk cId="3577805758" sldId="267"/>
            <ac:picMk id="7" creationId="{F4829BB6-3399-D15F-FF81-747D8443F9B8}"/>
          </ac:picMkLst>
        </pc:picChg>
        <pc:cxnChg chg="del">
          <ac:chgData name="Toni Jakovcevski" userId="5076ac92e55a948c" providerId="LiveId" clId="{C891D71D-13DB-4A25-B6F6-3F324FC1F5F5}" dt="2023-09-19T01:30:36.609" v="380" actId="26606"/>
          <ac:cxnSpMkLst>
            <pc:docMk/>
            <pc:sldMk cId="3577805758" sldId="267"/>
            <ac:cxnSpMk id="16" creationId="{C49DA8F6-BCC1-4447-B54C-57856834B94B}"/>
          </ac:cxnSpMkLst>
        </pc:cxnChg>
      </pc:sldChg>
      <pc:sldChg chg="addSp delSp modSp add del mod setBg modAnim">
        <pc:chgData name="Toni Jakovcevski" userId="5076ac92e55a948c" providerId="LiveId" clId="{C891D71D-13DB-4A25-B6F6-3F324FC1F5F5}" dt="2023-09-18T22:54:33.092" v="10" actId="14100"/>
        <pc:sldMkLst>
          <pc:docMk/>
          <pc:sldMk cId="1618933388" sldId="269"/>
        </pc:sldMkLst>
        <pc:spChg chg="add del">
          <ac:chgData name="Toni Jakovcevski" userId="5076ac92e55a948c" providerId="LiveId" clId="{C891D71D-13DB-4A25-B6F6-3F324FC1F5F5}" dt="2023-09-18T22:53:17.468" v="2" actId="26606"/>
          <ac:spMkLst>
            <pc:docMk/>
            <pc:sldMk cId="1618933388" sldId="269"/>
            <ac:spMk id="7" creationId="{32BC26D8-82FB-445E-AA49-62A77D7C1EE0}"/>
          </ac:spMkLst>
        </pc:spChg>
        <pc:spChg chg="add">
          <ac:chgData name="Toni Jakovcevski" userId="5076ac92e55a948c" providerId="LiveId" clId="{C891D71D-13DB-4A25-B6F6-3F324FC1F5F5}" dt="2023-09-18T22:53:59.947" v="7" actId="26606"/>
          <ac:spMkLst>
            <pc:docMk/>
            <pc:sldMk cId="1618933388" sldId="269"/>
            <ac:spMk id="8" creationId="{F3060C83-F051-4F0E-ABAD-AA0DFC48B218}"/>
          </ac:spMkLst>
        </pc:spChg>
        <pc:spChg chg="add del">
          <ac:chgData name="Toni Jakovcevski" userId="5076ac92e55a948c" providerId="LiveId" clId="{C891D71D-13DB-4A25-B6F6-3F324FC1F5F5}" dt="2023-09-18T22:53:17.468" v="2" actId="26606"/>
          <ac:spMkLst>
            <pc:docMk/>
            <pc:sldMk cId="1618933388" sldId="269"/>
            <ac:spMk id="9" creationId="{CB44330D-EA18-4254-AA95-EB49948539B8}"/>
          </ac:spMkLst>
        </pc:spChg>
        <pc:spChg chg="add">
          <ac:chgData name="Toni Jakovcevski" userId="5076ac92e55a948c" providerId="LiveId" clId="{C891D71D-13DB-4A25-B6F6-3F324FC1F5F5}" dt="2023-09-18T22:53:59.947" v="7" actId="26606"/>
          <ac:spMkLst>
            <pc:docMk/>
            <pc:sldMk cId="1618933388" sldId="269"/>
            <ac:spMk id="10" creationId="{83C98ABE-055B-441F-B07E-44F97F083C39}"/>
          </ac:spMkLst>
        </pc:spChg>
        <pc:spChg chg="add">
          <ac:chgData name="Toni Jakovcevski" userId="5076ac92e55a948c" providerId="LiveId" clId="{C891D71D-13DB-4A25-B6F6-3F324FC1F5F5}" dt="2023-09-18T22:53:59.947" v="7" actId="26606"/>
          <ac:spMkLst>
            <pc:docMk/>
            <pc:sldMk cId="1618933388" sldId="269"/>
            <ac:spMk id="12" creationId="{29FDB030-9B49-4CED-8CCD-4D99382388AC}"/>
          </ac:spMkLst>
        </pc:spChg>
        <pc:spChg chg="add">
          <ac:chgData name="Toni Jakovcevski" userId="5076ac92e55a948c" providerId="LiveId" clId="{C891D71D-13DB-4A25-B6F6-3F324FC1F5F5}" dt="2023-09-18T22:53:59.947" v="7" actId="26606"/>
          <ac:spMkLst>
            <pc:docMk/>
            <pc:sldMk cId="1618933388" sldId="269"/>
            <ac:spMk id="14" creationId="{3783CA14-24A1-485C-8B30-D6A5D87987AD}"/>
          </ac:spMkLst>
        </pc:spChg>
        <pc:spChg chg="add">
          <ac:chgData name="Toni Jakovcevski" userId="5076ac92e55a948c" providerId="LiveId" clId="{C891D71D-13DB-4A25-B6F6-3F324FC1F5F5}" dt="2023-09-18T22:53:59.947" v="7" actId="26606"/>
          <ac:spMkLst>
            <pc:docMk/>
            <pc:sldMk cId="1618933388" sldId="269"/>
            <ac:spMk id="16" creationId="{9A97C86A-04D6-40F7-AE84-31AB43E6A846}"/>
          </ac:spMkLst>
        </pc:spChg>
        <pc:spChg chg="add">
          <ac:chgData name="Toni Jakovcevski" userId="5076ac92e55a948c" providerId="LiveId" clId="{C891D71D-13DB-4A25-B6F6-3F324FC1F5F5}" dt="2023-09-18T22:53:59.947" v="7" actId="26606"/>
          <ac:spMkLst>
            <pc:docMk/>
            <pc:sldMk cId="1618933388" sldId="269"/>
            <ac:spMk id="18" creationId="{FF9F2414-84E8-453E-B1F3-389FDE8192D9}"/>
          </ac:spMkLst>
        </pc:spChg>
        <pc:spChg chg="add">
          <ac:chgData name="Toni Jakovcevski" userId="5076ac92e55a948c" providerId="LiveId" clId="{C891D71D-13DB-4A25-B6F6-3F324FC1F5F5}" dt="2023-09-18T22:53:59.947" v="7" actId="26606"/>
          <ac:spMkLst>
            <pc:docMk/>
            <pc:sldMk cId="1618933388" sldId="269"/>
            <ac:spMk id="20" creationId="{3ECA69A1-7536-43AC-85EF-C7106179F5ED}"/>
          </ac:spMkLst>
        </pc:spChg>
        <pc:picChg chg="add del mod">
          <ac:chgData name="Toni Jakovcevski" userId="5076ac92e55a948c" providerId="LiveId" clId="{C891D71D-13DB-4A25-B6F6-3F324FC1F5F5}" dt="2023-09-18T22:53:18.387" v="3" actId="34307"/>
          <ac:picMkLst>
            <pc:docMk/>
            <pc:sldMk cId="1618933388" sldId="269"/>
            <ac:picMk id="2" creationId="{593A55BF-4E57-4BCD-CCB2-B760A9013A18}"/>
          </ac:picMkLst>
        </pc:picChg>
        <pc:picChg chg="add mod">
          <ac:chgData name="Toni Jakovcevski" userId="5076ac92e55a948c" providerId="LiveId" clId="{C891D71D-13DB-4A25-B6F6-3F324FC1F5F5}" dt="2023-09-18T22:54:33.092" v="10" actId="14100"/>
          <ac:picMkLst>
            <pc:docMk/>
            <pc:sldMk cId="1618933388" sldId="269"/>
            <ac:picMk id="3" creationId="{72AD6B5A-A618-E6F6-6E1B-D1DF13D52F55}"/>
          </ac:picMkLst>
        </pc:picChg>
      </pc:sldChg>
      <pc:sldChg chg="addSp delSp modSp new mod setBg">
        <pc:chgData name="Toni Jakovcevski" userId="5076ac92e55a948c" providerId="LiveId" clId="{C891D71D-13DB-4A25-B6F6-3F324FC1F5F5}" dt="2023-09-19T01:27:20.572" v="373" actId="26606"/>
        <pc:sldMkLst>
          <pc:docMk/>
          <pc:sldMk cId="1934508229" sldId="270"/>
        </pc:sldMkLst>
        <pc:spChg chg="add del mod">
          <ac:chgData name="Toni Jakovcevski" userId="5076ac92e55a948c" providerId="LiveId" clId="{C891D71D-13DB-4A25-B6F6-3F324FC1F5F5}" dt="2023-09-19T01:27:20.572" v="373" actId="26606"/>
          <ac:spMkLst>
            <pc:docMk/>
            <pc:sldMk cId="1934508229" sldId="270"/>
            <ac:spMk id="3" creationId="{C46B2C19-C41D-C38F-3C94-794B3423CAA5}"/>
          </ac:spMkLst>
        </pc:spChg>
        <pc:spChg chg="add mod">
          <ac:chgData name="Toni Jakovcevski" userId="5076ac92e55a948c" providerId="LiveId" clId="{C891D71D-13DB-4A25-B6F6-3F324FC1F5F5}" dt="2023-09-19T01:26:05.529" v="359" actId="14100"/>
          <ac:spMkLst>
            <pc:docMk/>
            <pc:sldMk cId="1934508229" sldId="270"/>
            <ac:spMk id="5" creationId="{52EDC598-CB26-916E-0FAB-A4837582D2EB}"/>
          </ac:spMkLst>
        </pc:spChg>
        <pc:spChg chg="add del">
          <ac:chgData name="Toni Jakovcevski" userId="5076ac92e55a948c" providerId="LiveId" clId="{C891D71D-13DB-4A25-B6F6-3F324FC1F5F5}" dt="2023-09-18T23:09:24.657" v="79" actId="26606"/>
          <ac:spMkLst>
            <pc:docMk/>
            <pc:sldMk cId="1934508229" sldId="270"/>
            <ac:spMk id="2059" creationId="{22F15A2D-2324-487D-A02A-BF46C5C580EB}"/>
          </ac:spMkLst>
        </pc:spChg>
        <pc:spChg chg="add del">
          <ac:chgData name="Toni Jakovcevski" userId="5076ac92e55a948c" providerId="LiveId" clId="{C891D71D-13DB-4A25-B6F6-3F324FC1F5F5}" dt="2023-09-18T23:08:16.205" v="72" actId="26606"/>
          <ac:spMkLst>
            <pc:docMk/>
            <pc:sldMk cId="1934508229" sldId="270"/>
            <ac:spMk id="2061" creationId="{A8384FB5-9ADC-4DDC-881B-597D56F5B15D}"/>
          </ac:spMkLst>
        </pc:spChg>
        <pc:spChg chg="add del">
          <ac:chgData name="Toni Jakovcevski" userId="5076ac92e55a948c" providerId="LiveId" clId="{C891D71D-13DB-4A25-B6F6-3F324FC1F5F5}" dt="2023-09-18T23:09:24.657" v="79" actId="26606"/>
          <ac:spMkLst>
            <pc:docMk/>
            <pc:sldMk cId="1934508229" sldId="270"/>
            <ac:spMk id="2062" creationId="{17A7F34E-D418-47E2-9F86-2C45BBC31210}"/>
          </ac:spMkLst>
        </pc:spChg>
        <pc:spChg chg="add del">
          <ac:chgData name="Toni Jakovcevski" userId="5076ac92e55a948c" providerId="LiveId" clId="{C891D71D-13DB-4A25-B6F6-3F324FC1F5F5}" dt="2023-09-18T23:08:16.205" v="72" actId="26606"/>
          <ac:spMkLst>
            <pc:docMk/>
            <pc:sldMk cId="1934508229" sldId="270"/>
            <ac:spMk id="2063" creationId="{1199E1B1-A8C0-4FE8-A5A8-1CB41D69F857}"/>
          </ac:spMkLst>
        </pc:spChg>
        <pc:spChg chg="add del">
          <ac:chgData name="Toni Jakovcevski" userId="5076ac92e55a948c" providerId="LiveId" clId="{C891D71D-13DB-4A25-B6F6-3F324FC1F5F5}" dt="2023-09-18T23:09:24.657" v="79" actId="26606"/>
          <ac:spMkLst>
            <pc:docMk/>
            <pc:sldMk cId="1934508229" sldId="270"/>
            <ac:spMk id="2064" creationId="{2AEAFA59-923A-4F54-8B49-44C970BCC323}"/>
          </ac:spMkLst>
        </pc:spChg>
        <pc:spChg chg="add del">
          <ac:chgData name="Toni Jakovcevski" userId="5076ac92e55a948c" providerId="LiveId" clId="{C891D71D-13DB-4A25-B6F6-3F324FC1F5F5}" dt="2023-09-18T23:08:16.205" v="72" actId="26606"/>
          <ac:spMkLst>
            <pc:docMk/>
            <pc:sldMk cId="1934508229" sldId="270"/>
            <ac:spMk id="2065" creationId="{84A8DE83-DE75-4B41-9DB4-A7EC0B0DEC0B}"/>
          </ac:spMkLst>
        </pc:spChg>
        <pc:spChg chg="add del">
          <ac:chgData name="Toni Jakovcevski" userId="5076ac92e55a948c" providerId="LiveId" clId="{C891D71D-13DB-4A25-B6F6-3F324FC1F5F5}" dt="2023-09-19T01:24:10.508" v="334" actId="26606"/>
          <ac:spMkLst>
            <pc:docMk/>
            <pc:sldMk cId="1934508229" sldId="270"/>
            <ac:spMk id="2066" creationId="{F0DCC097-1DB8-4B6D-85D0-6FBA0E1CA4BA}"/>
          </ac:spMkLst>
        </pc:spChg>
        <pc:spChg chg="add del">
          <ac:chgData name="Toni Jakovcevski" userId="5076ac92e55a948c" providerId="LiveId" clId="{C891D71D-13DB-4A25-B6F6-3F324FC1F5F5}" dt="2023-09-18T23:08:16.205" v="72" actId="26606"/>
          <ac:spMkLst>
            <pc:docMk/>
            <pc:sldMk cId="1934508229" sldId="270"/>
            <ac:spMk id="2067" creationId="{A7009A0A-BEF5-4EAC-AF15-E4F9F002E239}"/>
          </ac:spMkLst>
        </pc:spChg>
        <pc:spChg chg="add del">
          <ac:chgData name="Toni Jakovcevski" userId="5076ac92e55a948c" providerId="LiveId" clId="{C891D71D-13DB-4A25-B6F6-3F324FC1F5F5}" dt="2023-09-19T01:24:10.508" v="334" actId="26606"/>
          <ac:spMkLst>
            <pc:docMk/>
            <pc:sldMk cId="1934508229" sldId="270"/>
            <ac:spMk id="2068" creationId="{E0B58608-23C8-4441-994D-C6823EEE1DB7}"/>
          </ac:spMkLst>
        </pc:spChg>
        <pc:spChg chg="add del">
          <ac:chgData name="Toni Jakovcevski" userId="5076ac92e55a948c" providerId="LiveId" clId="{C891D71D-13DB-4A25-B6F6-3F324FC1F5F5}" dt="2023-09-19T01:24:14.095" v="336" actId="26606"/>
          <ac:spMkLst>
            <pc:docMk/>
            <pc:sldMk cId="1934508229" sldId="270"/>
            <ac:spMk id="2070" creationId="{E8A8EAB8-D2FF-444D-B34B-7D32F106AD0E}"/>
          </ac:spMkLst>
        </pc:spChg>
        <pc:spChg chg="add del">
          <ac:chgData name="Toni Jakovcevski" userId="5076ac92e55a948c" providerId="LiveId" clId="{C891D71D-13DB-4A25-B6F6-3F324FC1F5F5}" dt="2023-09-19T01:24:25.327" v="338" actId="26606"/>
          <ac:spMkLst>
            <pc:docMk/>
            <pc:sldMk cId="1934508229" sldId="270"/>
            <ac:spMk id="2074" creationId="{E22359E4-350C-4B4C-903D-CD1B2BA31BC6}"/>
          </ac:spMkLst>
        </pc:spChg>
        <pc:spChg chg="add del">
          <ac:chgData name="Toni Jakovcevski" userId="5076ac92e55a948c" providerId="LiveId" clId="{C891D71D-13DB-4A25-B6F6-3F324FC1F5F5}" dt="2023-09-19T01:24:25.327" v="338" actId="26606"/>
          <ac:spMkLst>
            <pc:docMk/>
            <pc:sldMk cId="1934508229" sldId="270"/>
            <ac:spMk id="2078" creationId="{CB5FC5A2-E1DC-4DFE-9837-1EA5E869A90B}"/>
          </ac:spMkLst>
        </pc:spChg>
        <pc:spChg chg="add">
          <ac:chgData name="Toni Jakovcevski" userId="5076ac92e55a948c" providerId="LiveId" clId="{C891D71D-13DB-4A25-B6F6-3F324FC1F5F5}" dt="2023-09-19T01:24:25.351" v="339" actId="26606"/>
          <ac:spMkLst>
            <pc:docMk/>
            <pc:sldMk cId="1934508229" sldId="270"/>
            <ac:spMk id="2083" creationId="{9A1F4656-FFDA-4BA3-8516-90E58C01A500}"/>
          </ac:spMkLst>
        </pc:spChg>
        <pc:grpChg chg="add del">
          <ac:chgData name="Toni Jakovcevski" userId="5076ac92e55a948c" providerId="LiveId" clId="{C891D71D-13DB-4A25-B6F6-3F324FC1F5F5}" dt="2023-09-19T01:24:25.327" v="338" actId="26606"/>
          <ac:grpSpMkLst>
            <pc:docMk/>
            <pc:sldMk cId="1934508229" sldId="270"/>
            <ac:grpSpMk id="2069" creationId="{72024ACE-D556-4A21-9B17-7CA3E82DA45F}"/>
          </ac:grpSpMkLst>
        </pc:grpChg>
        <pc:grpChg chg="add del">
          <ac:chgData name="Toni Jakovcevski" userId="5076ac92e55a948c" providerId="LiveId" clId="{C891D71D-13DB-4A25-B6F6-3F324FC1F5F5}" dt="2023-09-19T01:24:25.327" v="338" actId="26606"/>
          <ac:grpSpMkLst>
            <pc:docMk/>
            <pc:sldMk cId="1934508229" sldId="270"/>
            <ac:grpSpMk id="2075" creationId="{D2A542E6-1924-4FE2-89D1-3CB19468C1F6}"/>
          </ac:grpSpMkLst>
        </pc:grpChg>
        <pc:grpChg chg="add">
          <ac:chgData name="Toni Jakovcevski" userId="5076ac92e55a948c" providerId="LiveId" clId="{C891D71D-13DB-4A25-B6F6-3F324FC1F5F5}" dt="2023-09-19T01:24:25.351" v="339" actId="26606"/>
          <ac:grpSpMkLst>
            <pc:docMk/>
            <pc:sldMk cId="1934508229" sldId="270"/>
            <ac:grpSpMk id="2084" creationId="{CB018903-3549-4A3B-A9DF-B26757CAA9C6}"/>
          </ac:grpSpMkLst>
        </pc:grpChg>
        <pc:graphicFrameChg chg="add del">
          <ac:chgData name="Toni Jakovcevski" userId="5076ac92e55a948c" providerId="LiveId" clId="{C891D71D-13DB-4A25-B6F6-3F324FC1F5F5}" dt="2023-09-18T23:08:21.998" v="74" actId="26606"/>
          <ac:graphicFrameMkLst>
            <pc:docMk/>
            <pc:sldMk cId="1934508229" sldId="270"/>
            <ac:graphicFrameMk id="2058" creationId="{27E959A5-7A0B-FDE5-FDD1-F92FA0BB75AB}"/>
          </ac:graphicFrameMkLst>
        </pc:graphicFrameChg>
        <pc:graphicFrameChg chg="add del mod">
          <ac:chgData name="Toni Jakovcevski" userId="5076ac92e55a948c" providerId="LiveId" clId="{C891D71D-13DB-4A25-B6F6-3F324FC1F5F5}" dt="2023-09-18T23:08:36.119" v="77" actId="26606"/>
          <ac:graphicFrameMkLst>
            <pc:docMk/>
            <pc:sldMk cId="1934508229" sldId="270"/>
            <ac:graphicFrameMk id="2060" creationId="{050B58DE-54B2-0435-6E14-A4224D3C7D2F}"/>
          </ac:graphicFrameMkLst>
        </pc:graphicFrameChg>
        <pc:graphicFrameChg chg="add del">
          <ac:chgData name="Toni Jakovcevski" userId="5076ac92e55a948c" providerId="LiveId" clId="{C891D71D-13DB-4A25-B6F6-3F324FC1F5F5}" dt="2023-09-19T01:27:04.985" v="367" actId="26606"/>
          <ac:graphicFrameMkLst>
            <pc:docMk/>
            <pc:sldMk cId="1934508229" sldId="270"/>
            <ac:graphicFrameMk id="2088" creationId="{AC30490D-4410-EE7D-BA74-F8EF2B7D764A}"/>
          </ac:graphicFrameMkLst>
        </pc:graphicFrameChg>
        <pc:graphicFrameChg chg="add del">
          <ac:chgData name="Toni Jakovcevski" userId="5076ac92e55a948c" providerId="LiveId" clId="{C891D71D-13DB-4A25-B6F6-3F324FC1F5F5}" dt="2023-09-19T01:27:12.247" v="369" actId="26606"/>
          <ac:graphicFrameMkLst>
            <pc:docMk/>
            <pc:sldMk cId="1934508229" sldId="270"/>
            <ac:graphicFrameMk id="2089" creationId="{E6FBCDF5-0FBE-2188-CE85-E4410452F889}"/>
          </ac:graphicFrameMkLst>
        </pc:graphicFrameChg>
        <pc:graphicFrameChg chg="add del">
          <ac:chgData name="Toni Jakovcevski" userId="5076ac92e55a948c" providerId="LiveId" clId="{C891D71D-13DB-4A25-B6F6-3F324FC1F5F5}" dt="2023-09-19T01:27:15.570" v="371" actId="26606"/>
          <ac:graphicFrameMkLst>
            <pc:docMk/>
            <pc:sldMk cId="1934508229" sldId="270"/>
            <ac:graphicFrameMk id="2091" creationId="{C5238280-4DC3-C66C-35C3-306CA7CEA127}"/>
          </ac:graphicFrameMkLst>
        </pc:graphicFrameChg>
        <pc:graphicFrameChg chg="add del">
          <ac:chgData name="Toni Jakovcevski" userId="5076ac92e55a948c" providerId="LiveId" clId="{C891D71D-13DB-4A25-B6F6-3F324FC1F5F5}" dt="2023-09-19T01:27:20.572" v="373" actId="26606"/>
          <ac:graphicFrameMkLst>
            <pc:docMk/>
            <pc:sldMk cId="1934508229" sldId="270"/>
            <ac:graphicFrameMk id="2093" creationId="{938F3CC4-794E-31FA-6BC2-F57BDF7BD46D}"/>
          </ac:graphicFrameMkLst>
        </pc:graphicFrameChg>
        <pc:picChg chg="add mod">
          <ac:chgData name="Toni Jakovcevski" userId="5076ac92e55a948c" providerId="LiveId" clId="{C891D71D-13DB-4A25-B6F6-3F324FC1F5F5}" dt="2023-09-19T01:26:22.091" v="363" actId="1076"/>
          <ac:picMkLst>
            <pc:docMk/>
            <pc:sldMk cId="1934508229" sldId="270"/>
            <ac:picMk id="6" creationId="{669A56BC-A91E-0037-90F3-B1D78AFF769C}"/>
          </ac:picMkLst>
        </pc:picChg>
        <pc:picChg chg="add del mod">
          <ac:chgData name="Toni Jakovcevski" userId="5076ac92e55a948c" providerId="LiveId" clId="{C891D71D-13DB-4A25-B6F6-3F324FC1F5F5}" dt="2023-09-18T23:06:11.399" v="54"/>
          <ac:picMkLst>
            <pc:docMk/>
            <pc:sldMk cId="1934508229" sldId="270"/>
            <ac:picMk id="2050" creationId="{8E32CF8D-D516-C219-039D-208BE9E7C95B}"/>
          </ac:picMkLst>
        </pc:picChg>
        <pc:picChg chg="add mod">
          <ac:chgData name="Toni Jakovcevski" userId="5076ac92e55a948c" providerId="LiveId" clId="{C891D71D-13DB-4A25-B6F6-3F324FC1F5F5}" dt="2023-09-19T01:26:28.103" v="365" actId="1076"/>
          <ac:picMkLst>
            <pc:docMk/>
            <pc:sldMk cId="1934508229" sldId="270"/>
            <ac:picMk id="2052" creationId="{EC104D2A-BBFB-4674-FE7B-9A13EF6968AF}"/>
          </ac:picMkLst>
        </pc:picChg>
        <pc:picChg chg="add del mod">
          <ac:chgData name="Toni Jakovcevski" userId="5076ac92e55a948c" providerId="LiveId" clId="{C891D71D-13DB-4A25-B6F6-3F324FC1F5F5}" dt="2023-09-18T23:07:14.494" v="65"/>
          <ac:picMkLst>
            <pc:docMk/>
            <pc:sldMk cId="1934508229" sldId="270"/>
            <ac:picMk id="2054" creationId="{3CDC6DFB-1BBC-9330-266E-5CB7F560CEA0}"/>
          </ac:picMkLst>
        </pc:picChg>
        <pc:picChg chg="add mod">
          <ac:chgData name="Toni Jakovcevski" userId="5076ac92e55a948c" providerId="LiveId" clId="{C891D71D-13DB-4A25-B6F6-3F324FC1F5F5}" dt="2023-09-19T01:25:30.107" v="349" actId="14100"/>
          <ac:picMkLst>
            <pc:docMk/>
            <pc:sldMk cId="1934508229" sldId="270"/>
            <ac:picMk id="2056" creationId="{C5F09FFB-6EEA-812C-4E20-16366B3A97D9}"/>
          </ac:picMkLst>
        </pc:picChg>
        <pc:cxnChg chg="add del">
          <ac:chgData name="Toni Jakovcevski" userId="5076ac92e55a948c" providerId="LiveId" clId="{C891D71D-13DB-4A25-B6F6-3F324FC1F5F5}" dt="2023-09-19T01:24:14.095" v="336" actId="26606"/>
          <ac:cxnSpMkLst>
            <pc:docMk/>
            <pc:sldMk cId="1934508229" sldId="270"/>
            <ac:cxnSpMk id="2071" creationId="{EEA38897-7BA3-4408-8083-3235339C4A60}"/>
          </ac:cxnSpMkLst>
        </pc:cxnChg>
        <pc:cxnChg chg="add del">
          <ac:chgData name="Toni Jakovcevski" userId="5076ac92e55a948c" providerId="LiveId" clId="{C891D71D-13DB-4A25-B6F6-3F324FC1F5F5}" dt="2023-09-19T01:24:14.095" v="336" actId="26606"/>
          <ac:cxnSpMkLst>
            <pc:docMk/>
            <pc:sldMk cId="1934508229" sldId="270"/>
            <ac:cxnSpMk id="2072" creationId="{F11AD06B-AB20-4097-8606-5DA00DBACE88}"/>
          </ac:cxnSpMkLst>
        </pc:cxnChg>
      </pc:sldChg>
      <pc:sldChg chg="addSp delSp modSp new mod setBg">
        <pc:chgData name="Toni Jakovcevski" userId="5076ac92e55a948c" providerId="LiveId" clId="{C891D71D-13DB-4A25-B6F6-3F324FC1F5F5}" dt="2023-09-18T23:46:17.029" v="213" actId="1076"/>
        <pc:sldMkLst>
          <pc:docMk/>
          <pc:sldMk cId="2419130664" sldId="271"/>
        </pc:sldMkLst>
        <pc:spChg chg="add mod ord">
          <ac:chgData name="Toni Jakovcevski" userId="5076ac92e55a948c" providerId="LiveId" clId="{C891D71D-13DB-4A25-B6F6-3F324FC1F5F5}" dt="2023-09-18T23:46:12.737" v="212" actId="1076"/>
          <ac:spMkLst>
            <pc:docMk/>
            <pc:sldMk cId="2419130664" sldId="271"/>
            <ac:spMk id="9" creationId="{A5ACC6D8-0A90-1CEF-BC9D-43C394F3E41C}"/>
          </ac:spMkLst>
        </pc:spChg>
        <pc:spChg chg="add del">
          <ac:chgData name="Toni Jakovcevski" userId="5076ac92e55a948c" providerId="LiveId" clId="{C891D71D-13DB-4A25-B6F6-3F324FC1F5F5}" dt="2023-09-18T23:44:36.898" v="195" actId="26606"/>
          <ac:spMkLst>
            <pc:docMk/>
            <pc:sldMk cId="2419130664" sldId="271"/>
            <ac:spMk id="11" creationId="{0D7B6173-1D58-48E2-83CF-37350F315F75}"/>
          </ac:spMkLst>
        </pc:spChg>
        <pc:spChg chg="add del">
          <ac:chgData name="Toni Jakovcevski" userId="5076ac92e55a948c" providerId="LiveId" clId="{C891D71D-13DB-4A25-B6F6-3F324FC1F5F5}" dt="2023-09-18T23:44:36.898" v="195" actId="26606"/>
          <ac:spMkLst>
            <pc:docMk/>
            <pc:sldMk cId="2419130664" sldId="271"/>
            <ac:spMk id="12" creationId="{35D813D1-BA6B-40B4-A101-04BB89445561}"/>
          </ac:spMkLst>
        </pc:spChg>
        <pc:spChg chg="add del">
          <ac:chgData name="Toni Jakovcevski" userId="5076ac92e55a948c" providerId="LiveId" clId="{C891D71D-13DB-4A25-B6F6-3F324FC1F5F5}" dt="2023-09-18T23:44:07.902" v="193" actId="26606"/>
          <ac:spMkLst>
            <pc:docMk/>
            <pc:sldMk cId="2419130664" sldId="271"/>
            <ac:spMk id="14" creationId="{0D7B6173-1D58-48E2-83CF-37350F315F75}"/>
          </ac:spMkLst>
        </pc:spChg>
        <pc:spChg chg="add del">
          <ac:chgData name="Toni Jakovcevski" userId="5076ac92e55a948c" providerId="LiveId" clId="{C891D71D-13DB-4A25-B6F6-3F324FC1F5F5}" dt="2023-09-18T23:44:36.898" v="195" actId="26606"/>
          <ac:spMkLst>
            <pc:docMk/>
            <pc:sldMk cId="2419130664" sldId="271"/>
            <ac:spMk id="15" creationId="{21BDEC81-16A7-4451-B893-C15000083B77}"/>
          </ac:spMkLst>
        </pc:spChg>
        <pc:spChg chg="add del">
          <ac:chgData name="Toni Jakovcevski" userId="5076ac92e55a948c" providerId="LiveId" clId="{C891D71D-13DB-4A25-B6F6-3F324FC1F5F5}" dt="2023-09-18T23:44:07.902" v="193" actId="26606"/>
          <ac:spMkLst>
            <pc:docMk/>
            <pc:sldMk cId="2419130664" sldId="271"/>
            <ac:spMk id="16" creationId="{2F36CA75-CFBF-4844-B719-8FE9EBADA9AF}"/>
          </ac:spMkLst>
        </pc:spChg>
        <pc:spChg chg="add del">
          <ac:chgData name="Toni Jakovcevski" userId="5076ac92e55a948c" providerId="LiveId" clId="{C891D71D-13DB-4A25-B6F6-3F324FC1F5F5}" dt="2023-09-18T23:44:36.898" v="195" actId="26606"/>
          <ac:spMkLst>
            <pc:docMk/>
            <pc:sldMk cId="2419130664" sldId="271"/>
            <ac:spMk id="17" creationId="{AEA3DFA5-2D7B-4989-8ED7-8321EC114CF1}"/>
          </ac:spMkLst>
        </pc:spChg>
        <pc:spChg chg="add del">
          <ac:chgData name="Toni Jakovcevski" userId="5076ac92e55a948c" providerId="LiveId" clId="{C891D71D-13DB-4A25-B6F6-3F324FC1F5F5}" dt="2023-09-18T23:44:07.902" v="193" actId="26606"/>
          <ac:spMkLst>
            <pc:docMk/>
            <pc:sldMk cId="2419130664" sldId="271"/>
            <ac:spMk id="18" creationId="{3D4A84B9-E564-4DD0-97F8-DBF1C460C28A}"/>
          </ac:spMkLst>
        </pc:spChg>
        <pc:spChg chg="add">
          <ac:chgData name="Toni Jakovcevski" userId="5076ac92e55a948c" providerId="LiveId" clId="{C891D71D-13DB-4A25-B6F6-3F324FC1F5F5}" dt="2023-09-18T23:44:36.898" v="195" actId="26606"/>
          <ac:spMkLst>
            <pc:docMk/>
            <pc:sldMk cId="2419130664" sldId="271"/>
            <ac:spMk id="19" creationId="{0D7B6173-1D58-48E2-83CF-37350F315F75}"/>
          </ac:spMkLst>
        </pc:spChg>
        <pc:spChg chg="add">
          <ac:chgData name="Toni Jakovcevski" userId="5076ac92e55a948c" providerId="LiveId" clId="{C891D71D-13DB-4A25-B6F6-3F324FC1F5F5}" dt="2023-09-18T23:44:36.898" v="195" actId="26606"/>
          <ac:spMkLst>
            <pc:docMk/>
            <pc:sldMk cId="2419130664" sldId="271"/>
            <ac:spMk id="21" creationId="{2F36CA75-CFBF-4844-B719-8FE9EBADA9AF}"/>
          </ac:spMkLst>
        </pc:spChg>
        <pc:spChg chg="add del">
          <ac:chgData name="Toni Jakovcevski" userId="5076ac92e55a948c" providerId="LiveId" clId="{C891D71D-13DB-4A25-B6F6-3F324FC1F5F5}" dt="2023-09-18T23:44:07.902" v="193" actId="26606"/>
          <ac:spMkLst>
            <pc:docMk/>
            <pc:sldMk cId="2419130664" sldId="271"/>
            <ac:spMk id="22" creationId="{102382E0-0A09-46AE-B955-B911CAFE7F00}"/>
          </ac:spMkLst>
        </pc:spChg>
        <pc:spChg chg="add del">
          <ac:chgData name="Toni Jakovcevski" userId="5076ac92e55a948c" providerId="LiveId" clId="{C891D71D-13DB-4A25-B6F6-3F324FC1F5F5}" dt="2023-09-18T23:44:07.902" v="193" actId="26606"/>
          <ac:spMkLst>
            <pc:docMk/>
            <pc:sldMk cId="2419130664" sldId="271"/>
            <ac:spMk id="24" creationId="{7DE75D4A-0965-4973-BE75-DECCAC9A9614}"/>
          </ac:spMkLst>
        </pc:spChg>
        <pc:spChg chg="add">
          <ac:chgData name="Toni Jakovcevski" userId="5076ac92e55a948c" providerId="LiveId" clId="{C891D71D-13DB-4A25-B6F6-3F324FC1F5F5}" dt="2023-09-18T23:44:36.898" v="195" actId="26606"/>
          <ac:spMkLst>
            <pc:docMk/>
            <pc:sldMk cId="2419130664" sldId="271"/>
            <ac:spMk id="26" creationId="{3D4A84B9-E564-4DD0-97F8-DBF1C460C28A}"/>
          </ac:spMkLst>
        </pc:spChg>
        <pc:spChg chg="add">
          <ac:chgData name="Toni Jakovcevski" userId="5076ac92e55a948c" providerId="LiveId" clId="{C891D71D-13DB-4A25-B6F6-3F324FC1F5F5}" dt="2023-09-18T23:44:36.898" v="195" actId="26606"/>
          <ac:spMkLst>
            <pc:docMk/>
            <pc:sldMk cId="2419130664" sldId="271"/>
            <ac:spMk id="30" creationId="{102382E0-0A09-46AE-B955-B911CAFE7F00}"/>
          </ac:spMkLst>
        </pc:spChg>
        <pc:spChg chg="add">
          <ac:chgData name="Toni Jakovcevski" userId="5076ac92e55a948c" providerId="LiveId" clId="{C891D71D-13DB-4A25-B6F6-3F324FC1F5F5}" dt="2023-09-18T23:44:36.898" v="195" actId="26606"/>
          <ac:spMkLst>
            <pc:docMk/>
            <pc:sldMk cId="2419130664" sldId="271"/>
            <ac:spMk id="32" creationId="{7DE75D4A-0965-4973-BE75-DECCAC9A9614}"/>
          </ac:spMkLst>
        </pc:spChg>
        <pc:picChg chg="add del mod">
          <ac:chgData name="Toni Jakovcevski" userId="5076ac92e55a948c" providerId="LiveId" clId="{C891D71D-13DB-4A25-B6F6-3F324FC1F5F5}" dt="2023-09-18T23:36:54.105" v="156" actId="931"/>
          <ac:picMkLst>
            <pc:docMk/>
            <pc:sldMk cId="2419130664" sldId="271"/>
            <ac:picMk id="3" creationId="{4EB8CD01-CCD1-B5FD-4C92-1786D2918CEE}"/>
          </ac:picMkLst>
        </pc:picChg>
        <pc:picChg chg="add mod ord">
          <ac:chgData name="Toni Jakovcevski" userId="5076ac92e55a948c" providerId="LiveId" clId="{C891D71D-13DB-4A25-B6F6-3F324FC1F5F5}" dt="2023-09-18T23:46:17.029" v="213" actId="1076"/>
          <ac:picMkLst>
            <pc:docMk/>
            <pc:sldMk cId="2419130664" sldId="271"/>
            <ac:picMk id="5" creationId="{A197533F-D684-09C6-5A59-1AA42F307E99}"/>
          </ac:picMkLst>
        </pc:picChg>
        <pc:picChg chg="add mod ord">
          <ac:chgData name="Toni Jakovcevski" userId="5076ac92e55a948c" providerId="LiveId" clId="{C891D71D-13DB-4A25-B6F6-3F324FC1F5F5}" dt="2023-09-18T23:44:36.898" v="195" actId="26606"/>
          <ac:picMkLst>
            <pc:docMk/>
            <pc:sldMk cId="2419130664" sldId="271"/>
            <ac:picMk id="7" creationId="{CF8D8535-D1B7-F246-78CA-ABA6370AD31C}"/>
          </ac:picMkLst>
        </pc:picChg>
        <pc:picChg chg="add del">
          <ac:chgData name="Toni Jakovcevski" userId="5076ac92e55a948c" providerId="LiveId" clId="{C891D71D-13DB-4A25-B6F6-3F324FC1F5F5}" dt="2023-09-18T23:44:36.898" v="195" actId="26606"/>
          <ac:picMkLst>
            <pc:docMk/>
            <pc:sldMk cId="2419130664" sldId="271"/>
            <ac:picMk id="13" creationId="{B0DAC8FB-A162-44E3-A606-C855A03A5B09}"/>
          </ac:picMkLst>
        </pc:picChg>
        <pc:picChg chg="add del">
          <ac:chgData name="Toni Jakovcevski" userId="5076ac92e55a948c" providerId="LiveId" clId="{C891D71D-13DB-4A25-B6F6-3F324FC1F5F5}" dt="2023-09-18T23:44:07.902" v="193" actId="26606"/>
          <ac:picMkLst>
            <pc:docMk/>
            <pc:sldMk cId="2419130664" sldId="271"/>
            <ac:picMk id="20" creationId="{4A599609-F5C2-4A0B-A992-913F814A631A}"/>
          </ac:picMkLst>
        </pc:picChg>
        <pc:picChg chg="add">
          <ac:chgData name="Toni Jakovcevski" userId="5076ac92e55a948c" providerId="LiveId" clId="{C891D71D-13DB-4A25-B6F6-3F324FC1F5F5}" dt="2023-09-18T23:44:36.898" v="195" actId="26606"/>
          <ac:picMkLst>
            <pc:docMk/>
            <pc:sldMk cId="2419130664" sldId="271"/>
            <ac:picMk id="28" creationId="{4A599609-F5C2-4A0B-A992-913F814A631A}"/>
          </ac:picMkLst>
        </pc:picChg>
      </pc:sldChg>
      <pc:sldChg chg="addSp delSp modSp new mod setBg">
        <pc:chgData name="Toni Jakovcevski" userId="5076ac92e55a948c" providerId="LiveId" clId="{C891D71D-13DB-4A25-B6F6-3F324FC1F5F5}" dt="2023-09-19T01:20:27.705" v="332" actId="1076"/>
        <pc:sldMkLst>
          <pc:docMk/>
          <pc:sldMk cId="2709115683" sldId="272"/>
        </pc:sldMkLst>
        <pc:spChg chg="add del mod">
          <ac:chgData name="Toni Jakovcevski" userId="5076ac92e55a948c" providerId="LiveId" clId="{C891D71D-13DB-4A25-B6F6-3F324FC1F5F5}" dt="2023-09-19T01:17:12.214" v="315" actId="26606"/>
          <ac:spMkLst>
            <pc:docMk/>
            <pc:sldMk cId="2709115683" sldId="272"/>
            <ac:spMk id="7" creationId="{A20B2683-4988-CDF2-E929-7F207340DA22}"/>
          </ac:spMkLst>
        </pc:spChg>
        <pc:spChg chg="add del">
          <ac:chgData name="Toni Jakovcevski" userId="5076ac92e55a948c" providerId="LiveId" clId="{C891D71D-13DB-4A25-B6F6-3F324FC1F5F5}" dt="2023-09-19T01:18:44.661" v="320" actId="26606"/>
          <ac:spMkLst>
            <pc:docMk/>
            <pc:sldMk cId="2709115683" sldId="272"/>
            <ac:spMk id="14" creationId="{AAB8EDC3-1C0D-4505-A2C7-839A5161FB53}"/>
          </ac:spMkLst>
        </pc:spChg>
        <pc:spChg chg="add del">
          <ac:chgData name="Toni Jakovcevski" userId="5076ac92e55a948c" providerId="LiveId" clId="{C891D71D-13DB-4A25-B6F6-3F324FC1F5F5}" dt="2023-09-19T01:18:44.661" v="320" actId="26606"/>
          <ac:spMkLst>
            <pc:docMk/>
            <pc:sldMk cId="2709115683" sldId="272"/>
            <ac:spMk id="16" creationId="{2069E294-3813-4588-9E9C-AEA08F9C4DA1}"/>
          </ac:spMkLst>
        </pc:spChg>
        <pc:graphicFrameChg chg="add mod modGraphic">
          <ac:chgData name="Toni Jakovcevski" userId="5076ac92e55a948c" providerId="LiveId" clId="{C891D71D-13DB-4A25-B6F6-3F324FC1F5F5}" dt="2023-09-19T01:20:27.705" v="332" actId="1076"/>
          <ac:graphicFrameMkLst>
            <pc:docMk/>
            <pc:sldMk cId="2709115683" sldId="272"/>
            <ac:graphicFrameMk id="9" creationId="{73679497-BED9-D0F6-60C0-DE52616AA292}"/>
          </ac:graphicFrameMkLst>
        </pc:graphicFrameChg>
        <pc:picChg chg="add mod ord">
          <ac:chgData name="Toni Jakovcevski" userId="5076ac92e55a948c" providerId="LiveId" clId="{C891D71D-13DB-4A25-B6F6-3F324FC1F5F5}" dt="2023-09-19T01:18:44.661" v="320" actId="26606"/>
          <ac:picMkLst>
            <pc:docMk/>
            <pc:sldMk cId="2709115683" sldId="272"/>
            <ac:picMk id="3" creationId="{E48E6814-F16D-FF62-A9C4-58A41904D5D1}"/>
          </ac:picMkLst>
        </pc:picChg>
        <pc:picChg chg="add mod">
          <ac:chgData name="Toni Jakovcevski" userId="5076ac92e55a948c" providerId="LiveId" clId="{C891D71D-13DB-4A25-B6F6-3F324FC1F5F5}" dt="2023-09-19T01:18:44.661" v="320" actId="26606"/>
          <ac:picMkLst>
            <pc:docMk/>
            <pc:sldMk cId="2709115683" sldId="272"/>
            <ac:picMk id="5" creationId="{6C631447-6C6E-42A9-D045-690E1607A414}"/>
          </ac:picMkLst>
        </pc:picChg>
      </pc:sldChg>
      <pc:sldChg chg="addSp modSp new mod">
        <pc:chgData name="Toni Jakovcevski" userId="5076ac92e55a948c" providerId="LiveId" clId="{C891D71D-13DB-4A25-B6F6-3F324FC1F5F5}" dt="2023-09-19T21:39:10.897" v="465" actId="14100"/>
        <pc:sldMkLst>
          <pc:docMk/>
          <pc:sldMk cId="957699177" sldId="273"/>
        </pc:sldMkLst>
        <pc:picChg chg="add mod">
          <ac:chgData name="Toni Jakovcevski" userId="5076ac92e55a948c" providerId="LiveId" clId="{C891D71D-13DB-4A25-B6F6-3F324FC1F5F5}" dt="2023-09-19T21:39:10.897" v="465" actId="14100"/>
          <ac:picMkLst>
            <pc:docMk/>
            <pc:sldMk cId="957699177" sldId="273"/>
            <ac:picMk id="2" creationId="{3743CF6A-0DE3-1E75-DC87-A43ACDC91B7E}"/>
          </ac:picMkLst>
        </pc:picChg>
      </pc:sldChg>
      <pc:sldChg chg="addSp delSp modSp new mod setBg">
        <pc:chgData name="Toni Jakovcevski" userId="5076ac92e55a948c" providerId="LiveId" clId="{C891D71D-13DB-4A25-B6F6-3F324FC1F5F5}" dt="2023-09-19T21:45:28.939" v="475" actId="26606"/>
        <pc:sldMkLst>
          <pc:docMk/>
          <pc:sldMk cId="3091808464" sldId="274"/>
        </pc:sldMkLst>
        <pc:spChg chg="add del">
          <ac:chgData name="Toni Jakovcevski" userId="5076ac92e55a948c" providerId="LiveId" clId="{C891D71D-13DB-4A25-B6F6-3F324FC1F5F5}" dt="2023-09-19T21:45:28.939" v="475" actId="26606"/>
          <ac:spMkLst>
            <pc:docMk/>
            <pc:sldMk cId="3091808464" sldId="274"/>
            <ac:spMk id="11" creationId="{F3060C83-F051-4F0E-ABAD-AA0DFC48B218}"/>
          </ac:spMkLst>
        </pc:spChg>
        <pc:spChg chg="add del">
          <ac:chgData name="Toni Jakovcevski" userId="5076ac92e55a948c" providerId="LiveId" clId="{C891D71D-13DB-4A25-B6F6-3F324FC1F5F5}" dt="2023-09-19T21:45:28.939" v="475" actId="26606"/>
          <ac:spMkLst>
            <pc:docMk/>
            <pc:sldMk cId="3091808464" sldId="274"/>
            <ac:spMk id="13" creationId="{83C98ABE-055B-441F-B07E-44F97F083C39}"/>
          </ac:spMkLst>
        </pc:spChg>
        <pc:spChg chg="add del">
          <ac:chgData name="Toni Jakovcevski" userId="5076ac92e55a948c" providerId="LiveId" clId="{C891D71D-13DB-4A25-B6F6-3F324FC1F5F5}" dt="2023-09-19T21:45:28.939" v="475" actId="26606"/>
          <ac:spMkLst>
            <pc:docMk/>
            <pc:sldMk cId="3091808464" sldId="274"/>
            <ac:spMk id="15" creationId="{29FDB030-9B49-4CED-8CCD-4D99382388AC}"/>
          </ac:spMkLst>
        </pc:spChg>
        <pc:spChg chg="add del">
          <ac:chgData name="Toni Jakovcevski" userId="5076ac92e55a948c" providerId="LiveId" clId="{C891D71D-13DB-4A25-B6F6-3F324FC1F5F5}" dt="2023-09-19T21:45:28.939" v="475" actId="26606"/>
          <ac:spMkLst>
            <pc:docMk/>
            <pc:sldMk cId="3091808464" sldId="274"/>
            <ac:spMk id="17" creationId="{3783CA14-24A1-485C-8B30-D6A5D87987AD}"/>
          </ac:spMkLst>
        </pc:spChg>
        <pc:spChg chg="add del">
          <ac:chgData name="Toni Jakovcevski" userId="5076ac92e55a948c" providerId="LiveId" clId="{C891D71D-13DB-4A25-B6F6-3F324FC1F5F5}" dt="2023-09-19T21:45:28.939" v="475" actId="26606"/>
          <ac:spMkLst>
            <pc:docMk/>
            <pc:sldMk cId="3091808464" sldId="274"/>
            <ac:spMk id="19" creationId="{9A97C86A-04D6-40F7-AE84-31AB43E6A846}"/>
          </ac:spMkLst>
        </pc:spChg>
        <pc:spChg chg="add del">
          <ac:chgData name="Toni Jakovcevski" userId="5076ac92e55a948c" providerId="LiveId" clId="{C891D71D-13DB-4A25-B6F6-3F324FC1F5F5}" dt="2023-09-19T21:45:28.939" v="475" actId="26606"/>
          <ac:spMkLst>
            <pc:docMk/>
            <pc:sldMk cId="3091808464" sldId="274"/>
            <ac:spMk id="21" creationId="{FF9F2414-84E8-453E-B1F3-389FDE8192D9}"/>
          </ac:spMkLst>
        </pc:spChg>
        <pc:spChg chg="add del">
          <ac:chgData name="Toni Jakovcevski" userId="5076ac92e55a948c" providerId="LiveId" clId="{C891D71D-13DB-4A25-B6F6-3F324FC1F5F5}" dt="2023-09-19T21:45:28.939" v="475" actId="26606"/>
          <ac:spMkLst>
            <pc:docMk/>
            <pc:sldMk cId="3091808464" sldId="274"/>
            <ac:spMk id="23" creationId="{3ECA69A1-7536-43AC-85EF-C7106179F5ED}"/>
          </ac:spMkLst>
        </pc:spChg>
        <pc:picChg chg="add del mod">
          <ac:chgData name="Toni Jakovcevski" userId="5076ac92e55a948c" providerId="LiveId" clId="{C891D71D-13DB-4A25-B6F6-3F324FC1F5F5}" dt="2023-09-19T21:44:25.069" v="468" actId="478"/>
          <ac:picMkLst>
            <pc:docMk/>
            <pc:sldMk cId="3091808464" sldId="274"/>
            <ac:picMk id="2" creationId="{0D69F8FE-D359-9FF7-2ED3-645EA3A40CC2}"/>
          </ac:picMkLst>
        </pc:picChg>
        <pc:picChg chg="add del">
          <ac:chgData name="Toni Jakovcevski" userId="5076ac92e55a948c" providerId="LiveId" clId="{C891D71D-13DB-4A25-B6F6-3F324FC1F5F5}" dt="2023-09-19T21:45:01.978" v="470" actId="478"/>
          <ac:picMkLst>
            <pc:docMk/>
            <pc:sldMk cId="3091808464" sldId="274"/>
            <ac:picMk id="4" creationId="{59B26EE6-2284-643F-783A-42A1692D2EAD}"/>
          </ac:picMkLst>
        </pc:picChg>
        <pc:picChg chg="add mod">
          <ac:chgData name="Toni Jakovcevski" userId="5076ac92e55a948c" providerId="LiveId" clId="{C891D71D-13DB-4A25-B6F6-3F324FC1F5F5}" dt="2023-09-19T21:45:28.939" v="475" actId="26606"/>
          <ac:picMkLst>
            <pc:docMk/>
            <pc:sldMk cId="3091808464" sldId="274"/>
            <ac:picMk id="6" creationId="{CFE93763-EF6C-6DA1-1032-6C4C8379177D}"/>
          </ac:picMkLst>
        </pc:picChg>
      </pc:sldChg>
      <pc:sldChg chg="addSp modSp new mod setBg">
        <pc:chgData name="Toni Jakovcevski" userId="5076ac92e55a948c" providerId="LiveId" clId="{C891D71D-13DB-4A25-B6F6-3F324FC1F5F5}" dt="2023-09-19T21:46:20.383" v="479" actId="14100"/>
        <pc:sldMkLst>
          <pc:docMk/>
          <pc:sldMk cId="3644427600" sldId="275"/>
        </pc:sldMkLst>
        <pc:spChg chg="add">
          <ac:chgData name="Toni Jakovcevski" userId="5076ac92e55a948c" providerId="LiveId" clId="{C891D71D-13DB-4A25-B6F6-3F324FC1F5F5}" dt="2023-09-19T21:46:04.107" v="478" actId="26606"/>
          <ac:spMkLst>
            <pc:docMk/>
            <pc:sldMk cId="3644427600" sldId="275"/>
            <ac:spMk id="7" creationId="{F3060C83-F051-4F0E-ABAD-AA0DFC48B218}"/>
          </ac:spMkLst>
        </pc:spChg>
        <pc:spChg chg="add">
          <ac:chgData name="Toni Jakovcevski" userId="5076ac92e55a948c" providerId="LiveId" clId="{C891D71D-13DB-4A25-B6F6-3F324FC1F5F5}" dt="2023-09-19T21:46:04.107" v="478" actId="26606"/>
          <ac:spMkLst>
            <pc:docMk/>
            <pc:sldMk cId="3644427600" sldId="275"/>
            <ac:spMk id="9" creationId="{83C98ABE-055B-441F-B07E-44F97F083C39}"/>
          </ac:spMkLst>
        </pc:spChg>
        <pc:spChg chg="add">
          <ac:chgData name="Toni Jakovcevski" userId="5076ac92e55a948c" providerId="LiveId" clId="{C891D71D-13DB-4A25-B6F6-3F324FC1F5F5}" dt="2023-09-19T21:46:04.107" v="478" actId="26606"/>
          <ac:spMkLst>
            <pc:docMk/>
            <pc:sldMk cId="3644427600" sldId="275"/>
            <ac:spMk id="11" creationId="{29FDB030-9B49-4CED-8CCD-4D99382388AC}"/>
          </ac:spMkLst>
        </pc:spChg>
        <pc:spChg chg="add">
          <ac:chgData name="Toni Jakovcevski" userId="5076ac92e55a948c" providerId="LiveId" clId="{C891D71D-13DB-4A25-B6F6-3F324FC1F5F5}" dt="2023-09-19T21:46:04.107" v="478" actId="26606"/>
          <ac:spMkLst>
            <pc:docMk/>
            <pc:sldMk cId="3644427600" sldId="275"/>
            <ac:spMk id="13" creationId="{3783CA14-24A1-485C-8B30-D6A5D87987AD}"/>
          </ac:spMkLst>
        </pc:spChg>
        <pc:spChg chg="add">
          <ac:chgData name="Toni Jakovcevski" userId="5076ac92e55a948c" providerId="LiveId" clId="{C891D71D-13DB-4A25-B6F6-3F324FC1F5F5}" dt="2023-09-19T21:46:04.107" v="478" actId="26606"/>
          <ac:spMkLst>
            <pc:docMk/>
            <pc:sldMk cId="3644427600" sldId="275"/>
            <ac:spMk id="15" creationId="{9A97C86A-04D6-40F7-AE84-31AB43E6A846}"/>
          </ac:spMkLst>
        </pc:spChg>
        <pc:spChg chg="add">
          <ac:chgData name="Toni Jakovcevski" userId="5076ac92e55a948c" providerId="LiveId" clId="{C891D71D-13DB-4A25-B6F6-3F324FC1F5F5}" dt="2023-09-19T21:46:04.107" v="478" actId="26606"/>
          <ac:spMkLst>
            <pc:docMk/>
            <pc:sldMk cId="3644427600" sldId="275"/>
            <ac:spMk id="17" creationId="{FF9F2414-84E8-453E-B1F3-389FDE8192D9}"/>
          </ac:spMkLst>
        </pc:spChg>
        <pc:spChg chg="add">
          <ac:chgData name="Toni Jakovcevski" userId="5076ac92e55a948c" providerId="LiveId" clId="{C891D71D-13DB-4A25-B6F6-3F324FC1F5F5}" dt="2023-09-19T21:46:04.107" v="478" actId="26606"/>
          <ac:spMkLst>
            <pc:docMk/>
            <pc:sldMk cId="3644427600" sldId="275"/>
            <ac:spMk id="19" creationId="{3ECA69A1-7536-43AC-85EF-C7106179F5ED}"/>
          </ac:spMkLst>
        </pc:spChg>
        <pc:picChg chg="add mod">
          <ac:chgData name="Toni Jakovcevski" userId="5076ac92e55a948c" providerId="LiveId" clId="{C891D71D-13DB-4A25-B6F6-3F324FC1F5F5}" dt="2023-09-19T21:46:20.383" v="479" actId="14100"/>
          <ac:picMkLst>
            <pc:docMk/>
            <pc:sldMk cId="3644427600" sldId="275"/>
            <ac:picMk id="2" creationId="{C0234CDD-FCDB-F4FC-2263-1F951A32E430}"/>
          </ac:picMkLst>
        </pc:picChg>
      </pc:sldChg>
      <pc:sldChg chg="addSp delSp modSp new add del mod setBg">
        <pc:chgData name="Toni Jakovcevski" userId="5076ac92e55a948c" providerId="LiveId" clId="{C891D71D-13DB-4A25-B6F6-3F324FC1F5F5}" dt="2023-09-19T21:48:12.784" v="493"/>
        <pc:sldMkLst>
          <pc:docMk/>
          <pc:sldMk cId="914323621" sldId="276"/>
        </pc:sldMkLst>
        <pc:spChg chg="mod">
          <ac:chgData name="Toni Jakovcevski" userId="5076ac92e55a948c" providerId="LiveId" clId="{C891D71D-13DB-4A25-B6F6-3F324FC1F5F5}" dt="2023-09-19T21:48:05.934" v="489" actId="26606"/>
          <ac:spMkLst>
            <pc:docMk/>
            <pc:sldMk cId="914323621" sldId="276"/>
            <ac:spMk id="2" creationId="{1D4D7CB0-28BB-2DDD-C0EF-C3F61B4B4AF0}"/>
          </ac:spMkLst>
        </pc:spChg>
        <pc:spChg chg="mod">
          <ac:chgData name="Toni Jakovcevski" userId="5076ac92e55a948c" providerId="LiveId" clId="{C891D71D-13DB-4A25-B6F6-3F324FC1F5F5}" dt="2023-09-19T21:48:05.934" v="489" actId="26606"/>
          <ac:spMkLst>
            <pc:docMk/>
            <pc:sldMk cId="914323621" sldId="276"/>
            <ac:spMk id="3" creationId="{B315144C-E695-077A-21C5-E2C5EA681BB7}"/>
          </ac:spMkLst>
        </pc:spChg>
        <pc:spChg chg="add del">
          <ac:chgData name="Toni Jakovcevski" userId="5076ac92e55a948c" providerId="LiveId" clId="{C891D71D-13DB-4A25-B6F6-3F324FC1F5F5}" dt="2023-09-19T21:47:45.685" v="485" actId="26606"/>
          <ac:spMkLst>
            <pc:docMk/>
            <pc:sldMk cId="914323621" sldId="276"/>
            <ac:spMk id="6" creationId="{854DEE1C-7FD6-4FA0-A96A-BDF952F199AB}"/>
          </ac:spMkLst>
        </pc:spChg>
        <pc:spChg chg="add del">
          <ac:chgData name="Toni Jakovcevski" userId="5076ac92e55a948c" providerId="LiveId" clId="{C891D71D-13DB-4A25-B6F6-3F324FC1F5F5}" dt="2023-09-19T21:47:34.806" v="483" actId="26606"/>
          <ac:spMkLst>
            <pc:docMk/>
            <pc:sldMk cId="914323621" sldId="276"/>
            <ac:spMk id="9" creationId="{C56A0FDA-9157-2C6B-6549-4570BD71D9B9}"/>
          </ac:spMkLst>
        </pc:spChg>
        <pc:spChg chg="add del">
          <ac:chgData name="Toni Jakovcevski" userId="5076ac92e55a948c" providerId="LiveId" clId="{C891D71D-13DB-4A25-B6F6-3F324FC1F5F5}" dt="2023-09-19T21:48:05.934" v="489" actId="26606"/>
          <ac:spMkLst>
            <pc:docMk/>
            <pc:sldMk cId="914323621" sldId="276"/>
            <ac:spMk id="16" creationId="{C7D023E4-8DE1-436E-9847-ED6A4B4B04FD}"/>
          </ac:spMkLst>
        </pc:spChg>
        <pc:spChg chg="add del">
          <ac:chgData name="Toni Jakovcevski" userId="5076ac92e55a948c" providerId="LiveId" clId="{C891D71D-13DB-4A25-B6F6-3F324FC1F5F5}" dt="2023-09-19T21:48:05.934" v="489" actId="26606"/>
          <ac:spMkLst>
            <pc:docMk/>
            <pc:sldMk cId="914323621" sldId="276"/>
            <ac:spMk id="25" creationId="{8B2B1708-8CE4-4A20-94F5-55118AE2CBD7}"/>
          </ac:spMkLst>
        </pc:spChg>
        <pc:grpChg chg="add del">
          <ac:chgData name="Toni Jakovcevski" userId="5076ac92e55a948c" providerId="LiveId" clId="{C891D71D-13DB-4A25-B6F6-3F324FC1F5F5}" dt="2023-09-19T21:48:00.985" v="487" actId="26606"/>
          <ac:grpSpMkLst>
            <pc:docMk/>
            <pc:sldMk cId="914323621" sldId="276"/>
            <ac:grpSpMk id="8" creationId="{EC9487F3-0F29-7887-3DAA-806CCEA47367}"/>
          </ac:grpSpMkLst>
        </pc:grpChg>
        <pc:grpChg chg="add del">
          <ac:chgData name="Toni Jakovcevski" userId="5076ac92e55a948c" providerId="LiveId" clId="{C891D71D-13DB-4A25-B6F6-3F324FC1F5F5}" dt="2023-09-19T21:47:34.806" v="483" actId="26606"/>
          <ac:grpSpMkLst>
            <pc:docMk/>
            <pc:sldMk cId="914323621" sldId="276"/>
            <ac:grpSpMk id="11" creationId="{96A3C8CE-26B9-D061-59D9-B73267F581F9}"/>
          </ac:grpSpMkLst>
        </pc:grpChg>
        <pc:grpChg chg="add del">
          <ac:chgData name="Toni Jakovcevski" userId="5076ac92e55a948c" providerId="LiveId" clId="{C891D71D-13DB-4A25-B6F6-3F324FC1F5F5}" dt="2023-09-19T21:48:05.934" v="489" actId="26606"/>
          <ac:grpSpMkLst>
            <pc:docMk/>
            <pc:sldMk cId="914323621" sldId="276"/>
            <ac:grpSpMk id="17" creationId="{E27AF472-EAE3-4572-AB69-B92BD10DBC6D}"/>
          </ac:grpSpMkLst>
        </pc:grpChg>
        <pc:grpChg chg="add del">
          <ac:chgData name="Toni Jakovcevski" userId="5076ac92e55a948c" providerId="LiveId" clId="{C891D71D-13DB-4A25-B6F6-3F324FC1F5F5}" dt="2023-09-19T21:48:05.934" v="489" actId="26606"/>
          <ac:grpSpMkLst>
            <pc:docMk/>
            <pc:sldMk cId="914323621" sldId="276"/>
            <ac:grpSpMk id="26" creationId="{C291FB31-BA2D-4C80-8229-F0E34C8AEAE4}"/>
          </ac:grpSpMkLst>
        </pc:grpChg>
        <pc:picChg chg="add mod ord">
          <ac:chgData name="Toni Jakovcevski" userId="5076ac92e55a948c" providerId="LiveId" clId="{C891D71D-13DB-4A25-B6F6-3F324FC1F5F5}" dt="2023-09-19T21:48:12.784" v="493"/>
          <ac:picMkLst>
            <pc:docMk/>
            <pc:sldMk cId="914323621" sldId="276"/>
            <ac:picMk id="4" creationId="{67901694-B025-A79E-E132-46D8581F33D8}"/>
          </ac:picMkLst>
        </pc:picChg>
      </pc:sldChg>
      <pc:sldChg chg="addSp delSp modSp new del mod ord">
        <pc:chgData name="Toni Jakovcevski" userId="5076ac92e55a948c" providerId="LiveId" clId="{C891D71D-13DB-4A25-B6F6-3F324FC1F5F5}" dt="2023-09-19T21:51:50.528" v="501" actId="47"/>
        <pc:sldMkLst>
          <pc:docMk/>
          <pc:sldMk cId="3491307892" sldId="277"/>
        </pc:sldMkLst>
        <pc:picChg chg="add del mod">
          <ac:chgData name="Toni Jakovcevski" userId="5076ac92e55a948c" providerId="LiveId" clId="{C891D71D-13DB-4A25-B6F6-3F324FC1F5F5}" dt="2023-09-19T21:50:44.806" v="496" actId="478"/>
          <ac:picMkLst>
            <pc:docMk/>
            <pc:sldMk cId="3491307892" sldId="277"/>
            <ac:picMk id="2" creationId="{00C663F2-A8B9-178A-0DBB-80800F41A2EF}"/>
          </ac:picMkLst>
        </pc:picChg>
        <pc:picChg chg="add del mod">
          <ac:chgData name="Toni Jakovcevski" userId="5076ac92e55a948c" providerId="LiveId" clId="{C891D71D-13DB-4A25-B6F6-3F324FC1F5F5}" dt="2023-09-19T21:51:30.009" v="498" actId="478"/>
          <ac:picMkLst>
            <pc:docMk/>
            <pc:sldMk cId="3491307892" sldId="277"/>
            <ac:picMk id="3" creationId="{D8ED0FD8-6D92-4F11-69DC-20A0A60CF5D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8B45E-1C57-47EC-B640-031954E829D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87EAA49-7404-4735-B31C-D5DA76BC7C12}">
      <dgm:prSet custT="1"/>
      <dgm:spPr/>
      <dgm:t>
        <a:bodyPr/>
        <a:lstStyle/>
        <a:p>
          <a:pPr>
            <a:lnSpc>
              <a:spcPct val="100000"/>
            </a:lnSpc>
          </a:pPr>
          <a:r>
            <a:rPr lang="en-US" sz="1600" b="0" i="1" dirty="0"/>
            <a:t>Biometric security is rapidly gaining popularity as a reliable identification system. It measures unique physiological characteristics, such as fingerprints, facial recognition, irises, and voice patterns, to ensure accurate and secure authentication</a:t>
          </a:r>
          <a:r>
            <a:rPr lang="en-US" sz="1100" b="0" i="1" dirty="0"/>
            <a:t>. </a:t>
          </a:r>
          <a:endParaRPr lang="en-US" sz="1100" dirty="0"/>
        </a:p>
      </dgm:t>
    </dgm:pt>
    <dgm:pt modelId="{1A16C47C-1184-4A99-8153-4CDBC9B296C4}" type="parTrans" cxnId="{F0287B2B-80FF-4397-9041-9FD251ECBB23}">
      <dgm:prSet/>
      <dgm:spPr/>
      <dgm:t>
        <a:bodyPr/>
        <a:lstStyle/>
        <a:p>
          <a:endParaRPr lang="en-US"/>
        </a:p>
      </dgm:t>
    </dgm:pt>
    <dgm:pt modelId="{E8A4A381-2627-4DA7-9858-7AAC5772BBBB}" type="sibTrans" cxnId="{F0287B2B-80FF-4397-9041-9FD251ECBB23}">
      <dgm:prSet/>
      <dgm:spPr/>
      <dgm:t>
        <a:bodyPr/>
        <a:lstStyle/>
        <a:p>
          <a:endParaRPr lang="en-US"/>
        </a:p>
      </dgm:t>
    </dgm:pt>
    <dgm:pt modelId="{58E53B9A-C1CD-4782-9E21-0D9B64CBDF18}">
      <dgm:prSet custT="1"/>
      <dgm:spPr/>
      <dgm:t>
        <a:bodyPr/>
        <a:lstStyle/>
        <a:p>
          <a:pPr>
            <a:lnSpc>
              <a:spcPct val="100000"/>
            </a:lnSpc>
          </a:pPr>
          <a:r>
            <a:rPr lang="en-US" sz="1400" b="0" i="1" dirty="0"/>
            <a:t>This innovative approach eliminates the need for users to remember abstract strings of values and offers a great substitute for traditional authentication methods. It's amazing to witness how technology keeps evolving and providing better solutions to modern security needs</a:t>
          </a:r>
          <a:r>
            <a:rPr lang="sr-Latn-RS" sz="1500" b="0" i="1" dirty="0"/>
            <a:t>.</a:t>
          </a:r>
          <a:endParaRPr lang="en-US" sz="1500" dirty="0"/>
        </a:p>
      </dgm:t>
    </dgm:pt>
    <dgm:pt modelId="{2DAC4AA2-6C12-4293-BF77-153A0940387C}" type="parTrans" cxnId="{1E2A8851-83A1-448B-9296-E60C5FA8D702}">
      <dgm:prSet/>
      <dgm:spPr/>
      <dgm:t>
        <a:bodyPr/>
        <a:lstStyle/>
        <a:p>
          <a:endParaRPr lang="en-US"/>
        </a:p>
      </dgm:t>
    </dgm:pt>
    <dgm:pt modelId="{B200E7D3-3918-4652-ACE2-42F0719C5733}" type="sibTrans" cxnId="{1E2A8851-83A1-448B-9296-E60C5FA8D702}">
      <dgm:prSet/>
      <dgm:spPr/>
      <dgm:t>
        <a:bodyPr/>
        <a:lstStyle/>
        <a:p>
          <a:endParaRPr lang="en-US"/>
        </a:p>
      </dgm:t>
    </dgm:pt>
    <dgm:pt modelId="{6C21CBB4-EF5F-47A7-91FF-E2AFEA702B95}" type="pres">
      <dgm:prSet presAssocID="{6138B45E-1C57-47EC-B640-031954E829D8}" presName="root" presStyleCnt="0">
        <dgm:presLayoutVars>
          <dgm:dir/>
          <dgm:resizeHandles val="exact"/>
        </dgm:presLayoutVars>
      </dgm:prSet>
      <dgm:spPr/>
    </dgm:pt>
    <dgm:pt modelId="{7D6DB9C1-B873-4D4E-81C7-9BF5E9B58A54}" type="pres">
      <dgm:prSet presAssocID="{887EAA49-7404-4735-B31C-D5DA76BC7C12}" presName="compNode" presStyleCnt="0"/>
      <dgm:spPr/>
    </dgm:pt>
    <dgm:pt modelId="{6B16EDB0-B0BB-45B1-9753-AE7C6C857C71}" type="pres">
      <dgm:prSet presAssocID="{887EAA49-7404-4735-B31C-D5DA76BC7C12}" presName="iconRect" presStyleLbl="node1" presStyleIdx="0" presStyleCnt="2" custLinFactNeighborX="-6214" custLinFactNeighborY="-153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F88085ED-6129-4FCE-9748-0FE37CBAC1DF}" type="pres">
      <dgm:prSet presAssocID="{887EAA49-7404-4735-B31C-D5DA76BC7C12}" presName="spaceRect" presStyleCnt="0"/>
      <dgm:spPr/>
    </dgm:pt>
    <dgm:pt modelId="{69E82E97-5015-4AE9-BE7F-48EC346133AF}" type="pres">
      <dgm:prSet presAssocID="{887EAA49-7404-4735-B31C-D5DA76BC7C12}" presName="textRect" presStyleLbl="revTx" presStyleIdx="0" presStyleCnt="2" custScaleY="143206" custLinFactNeighborX="-2552" custLinFactNeighborY="8315">
        <dgm:presLayoutVars>
          <dgm:chMax val="1"/>
          <dgm:chPref val="1"/>
        </dgm:presLayoutVars>
      </dgm:prSet>
      <dgm:spPr/>
    </dgm:pt>
    <dgm:pt modelId="{296DC28A-5771-499F-A5AD-03C5FDA6D5F9}" type="pres">
      <dgm:prSet presAssocID="{E8A4A381-2627-4DA7-9858-7AAC5772BBBB}" presName="sibTrans" presStyleCnt="0"/>
      <dgm:spPr/>
    </dgm:pt>
    <dgm:pt modelId="{C13AE380-B14C-4ECD-B2A0-FA484A472141}" type="pres">
      <dgm:prSet presAssocID="{58E53B9A-C1CD-4782-9E21-0D9B64CBDF18}" presName="compNode" presStyleCnt="0"/>
      <dgm:spPr/>
    </dgm:pt>
    <dgm:pt modelId="{77A19299-B19F-4DA2-8D0B-FCAB19ACA752}" type="pres">
      <dgm:prSet presAssocID="{58E53B9A-C1CD-4782-9E21-0D9B64CBDF18}" presName="iconRect" presStyleLbl="node1" presStyleIdx="1" presStyleCnt="2" custLinFactNeighborX="-40253" custLinFactNeighborY="-96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4592D5B0-0F58-4474-ACD6-7A09C31886CB}" type="pres">
      <dgm:prSet presAssocID="{58E53B9A-C1CD-4782-9E21-0D9B64CBDF18}" presName="spaceRect" presStyleCnt="0"/>
      <dgm:spPr/>
    </dgm:pt>
    <dgm:pt modelId="{891ACF26-0742-4023-B0E9-ED26A64AD905}" type="pres">
      <dgm:prSet presAssocID="{58E53B9A-C1CD-4782-9E21-0D9B64CBDF18}" presName="textRect" presStyleLbl="revTx" presStyleIdx="1" presStyleCnt="2" custScaleY="153797" custLinFactNeighborX="-22814" custLinFactNeighborY="14060">
        <dgm:presLayoutVars>
          <dgm:chMax val="1"/>
          <dgm:chPref val="1"/>
        </dgm:presLayoutVars>
      </dgm:prSet>
      <dgm:spPr/>
    </dgm:pt>
  </dgm:ptLst>
  <dgm:cxnLst>
    <dgm:cxn modelId="{F0287B2B-80FF-4397-9041-9FD251ECBB23}" srcId="{6138B45E-1C57-47EC-B640-031954E829D8}" destId="{887EAA49-7404-4735-B31C-D5DA76BC7C12}" srcOrd="0" destOrd="0" parTransId="{1A16C47C-1184-4A99-8153-4CDBC9B296C4}" sibTransId="{E8A4A381-2627-4DA7-9858-7AAC5772BBBB}"/>
    <dgm:cxn modelId="{1E2A8851-83A1-448B-9296-E60C5FA8D702}" srcId="{6138B45E-1C57-47EC-B640-031954E829D8}" destId="{58E53B9A-C1CD-4782-9E21-0D9B64CBDF18}" srcOrd="1" destOrd="0" parTransId="{2DAC4AA2-6C12-4293-BF77-153A0940387C}" sibTransId="{B200E7D3-3918-4652-ACE2-42F0719C5733}"/>
    <dgm:cxn modelId="{42993D56-F711-427A-BE0B-E9CF4B00240F}" type="presOf" srcId="{6138B45E-1C57-47EC-B640-031954E829D8}" destId="{6C21CBB4-EF5F-47A7-91FF-E2AFEA702B95}" srcOrd="0" destOrd="0" presId="urn:microsoft.com/office/officeart/2018/2/layout/IconLabelList"/>
    <dgm:cxn modelId="{A303A9C4-4C25-4C38-81E2-D2D1FE9832D1}" type="presOf" srcId="{887EAA49-7404-4735-B31C-D5DA76BC7C12}" destId="{69E82E97-5015-4AE9-BE7F-48EC346133AF}" srcOrd="0" destOrd="0" presId="urn:microsoft.com/office/officeart/2018/2/layout/IconLabelList"/>
    <dgm:cxn modelId="{F14886CC-324D-4AEC-B6F7-30B1AA420002}" type="presOf" srcId="{58E53B9A-C1CD-4782-9E21-0D9B64CBDF18}" destId="{891ACF26-0742-4023-B0E9-ED26A64AD905}" srcOrd="0" destOrd="0" presId="urn:microsoft.com/office/officeart/2018/2/layout/IconLabelList"/>
    <dgm:cxn modelId="{7BAAF44E-B940-418C-B568-5D5B5EBC1C98}" type="presParOf" srcId="{6C21CBB4-EF5F-47A7-91FF-E2AFEA702B95}" destId="{7D6DB9C1-B873-4D4E-81C7-9BF5E9B58A54}" srcOrd="0" destOrd="0" presId="urn:microsoft.com/office/officeart/2018/2/layout/IconLabelList"/>
    <dgm:cxn modelId="{546AF31B-E154-4D25-9DED-0681773466A7}" type="presParOf" srcId="{7D6DB9C1-B873-4D4E-81C7-9BF5E9B58A54}" destId="{6B16EDB0-B0BB-45B1-9753-AE7C6C857C71}" srcOrd="0" destOrd="0" presId="urn:microsoft.com/office/officeart/2018/2/layout/IconLabelList"/>
    <dgm:cxn modelId="{CF519757-2C74-4B83-8C3B-03F98A874758}" type="presParOf" srcId="{7D6DB9C1-B873-4D4E-81C7-9BF5E9B58A54}" destId="{F88085ED-6129-4FCE-9748-0FE37CBAC1DF}" srcOrd="1" destOrd="0" presId="urn:microsoft.com/office/officeart/2018/2/layout/IconLabelList"/>
    <dgm:cxn modelId="{AE973B30-46CD-4ED0-B53A-5B7ACA11E9E9}" type="presParOf" srcId="{7D6DB9C1-B873-4D4E-81C7-9BF5E9B58A54}" destId="{69E82E97-5015-4AE9-BE7F-48EC346133AF}" srcOrd="2" destOrd="0" presId="urn:microsoft.com/office/officeart/2018/2/layout/IconLabelList"/>
    <dgm:cxn modelId="{225B6C5A-0225-40C2-8268-A5ECD15DCD44}" type="presParOf" srcId="{6C21CBB4-EF5F-47A7-91FF-E2AFEA702B95}" destId="{296DC28A-5771-499F-A5AD-03C5FDA6D5F9}" srcOrd="1" destOrd="0" presId="urn:microsoft.com/office/officeart/2018/2/layout/IconLabelList"/>
    <dgm:cxn modelId="{F0F4C7FF-9E3C-44D9-AA0C-6D81EF46B85D}" type="presParOf" srcId="{6C21CBB4-EF5F-47A7-91FF-E2AFEA702B95}" destId="{C13AE380-B14C-4ECD-B2A0-FA484A472141}" srcOrd="2" destOrd="0" presId="urn:microsoft.com/office/officeart/2018/2/layout/IconLabelList"/>
    <dgm:cxn modelId="{48BC3978-BC33-4E24-89DE-2D11DCA295B6}" type="presParOf" srcId="{C13AE380-B14C-4ECD-B2A0-FA484A472141}" destId="{77A19299-B19F-4DA2-8D0B-FCAB19ACA752}" srcOrd="0" destOrd="0" presId="urn:microsoft.com/office/officeart/2018/2/layout/IconLabelList"/>
    <dgm:cxn modelId="{8D90A5D2-000C-416B-8CFF-054CD18064B8}" type="presParOf" srcId="{C13AE380-B14C-4ECD-B2A0-FA484A472141}" destId="{4592D5B0-0F58-4474-ACD6-7A09C31886CB}" srcOrd="1" destOrd="0" presId="urn:microsoft.com/office/officeart/2018/2/layout/IconLabelList"/>
    <dgm:cxn modelId="{C6F8A153-119D-48F9-ABA1-C234ADBD27A0}" type="presParOf" srcId="{C13AE380-B14C-4ECD-B2A0-FA484A472141}" destId="{891ACF26-0742-4023-B0E9-ED26A64AD90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374DA-6239-4224-8901-D8D8CD7187D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A8EB9375-F3DB-4258-8435-9B6CB569F63F}">
      <dgm:prSet custT="1"/>
      <dgm:spPr/>
      <dgm:t>
        <a:bodyPr/>
        <a:lstStyle/>
        <a:p>
          <a:pPr algn="just"/>
          <a:endParaRPr lang="sr-Latn-RS" sz="1600" dirty="0">
            <a:latin typeface="Arial" panose="020B0604020202020204" pitchFamily="34" charset="0"/>
            <a:cs typeface="Arial" panose="020B0604020202020204" pitchFamily="34" charset="0"/>
          </a:endParaRPr>
        </a:p>
        <a:p>
          <a:pPr algn="just"/>
          <a:r>
            <a:rPr lang="sr-Latn-RS" sz="1600" dirty="0">
              <a:latin typeface="Arial" panose="020B0604020202020204" pitchFamily="34" charset="0"/>
              <a:cs typeface="Arial" panose="020B0604020202020204" pitchFamily="34" charset="0"/>
            </a:rPr>
            <a:t>According to the</a:t>
          </a:r>
          <a:r>
            <a:rPr lang="en-US" sz="1600" dirty="0">
              <a:latin typeface="Arial" panose="020B0604020202020204" pitchFamily="34" charset="0"/>
              <a:cs typeface="Arial" panose="020B0604020202020204" pitchFamily="34" charset="0"/>
            </a:rPr>
            <a:t> study conducted by the Fortune Business Insight</a:t>
          </a:r>
          <a:r>
            <a:rPr lang="sr-Latn-RS" sz="1600" dirty="0">
              <a:latin typeface="Arial" panose="020B0604020202020204" pitchFamily="34" charset="0"/>
              <a:cs typeface="Arial" panose="020B0604020202020204" pitchFamily="34" charset="0"/>
            </a:rPr>
            <a:t> (2021),</a:t>
          </a:r>
          <a:r>
            <a:rPr lang="en-US" sz="1600" dirty="0">
              <a:latin typeface="Arial" panose="020B0604020202020204" pitchFamily="34" charset="0"/>
              <a:cs typeface="Arial" panose="020B0604020202020204" pitchFamily="34" charset="0"/>
            </a:rPr>
            <a:t> biometric solution market value will continue to grow significantly in the years to come. The global biometric system market size was valued at </a:t>
          </a:r>
          <a:r>
            <a:rPr lang="en-US" sz="1600" b="1" dirty="0">
              <a:latin typeface="Arial" panose="020B0604020202020204" pitchFamily="34" charset="0"/>
              <a:cs typeface="Arial" panose="020B0604020202020204" pitchFamily="34" charset="0"/>
            </a:rPr>
            <a:t>USD 29.09 billion in 2021 </a:t>
          </a:r>
          <a:r>
            <a:rPr lang="en-US" sz="1600" dirty="0">
              <a:latin typeface="Arial" panose="020B0604020202020204" pitchFamily="34" charset="0"/>
              <a:cs typeface="Arial" panose="020B0604020202020204" pitchFamily="34" charset="0"/>
            </a:rPr>
            <a:t>and is expected to reach USD </a:t>
          </a:r>
          <a:r>
            <a:rPr lang="en-US" sz="1600" b="1" dirty="0">
              <a:latin typeface="Arial" panose="020B0604020202020204" pitchFamily="34" charset="0"/>
              <a:cs typeface="Arial" panose="020B0604020202020204" pitchFamily="34" charset="0"/>
            </a:rPr>
            <a:t>76.70 billion by 2029</a:t>
          </a:r>
          <a:r>
            <a:rPr lang="en-US" sz="1600" dirty="0">
              <a:latin typeface="Arial" panose="020B0604020202020204" pitchFamily="34" charset="0"/>
              <a:cs typeface="Arial" panose="020B0604020202020204" pitchFamily="34" charset="0"/>
            </a:rPr>
            <a:t>, with a CAGR of 13.9% during the forecast period. </a:t>
          </a:r>
          <a:endParaRPr lang="sr-Latn-RS" sz="1600" dirty="0">
            <a:latin typeface="Arial" panose="020B0604020202020204" pitchFamily="34" charset="0"/>
            <a:cs typeface="Arial" panose="020B0604020202020204" pitchFamily="34" charset="0"/>
          </a:endParaRPr>
        </a:p>
      </dgm:t>
    </dgm:pt>
    <dgm:pt modelId="{2A88C40A-B60D-4C8E-9501-5BA079577C49}" type="parTrans" cxnId="{2A808415-2EA7-42D4-8629-FCA3764B8CF3}">
      <dgm:prSet/>
      <dgm:spPr/>
      <dgm:t>
        <a:bodyPr/>
        <a:lstStyle/>
        <a:p>
          <a:endParaRPr lang="en-US" sz="1200"/>
        </a:p>
      </dgm:t>
    </dgm:pt>
    <dgm:pt modelId="{F271A0A7-775B-42BB-B000-EBF9AF1ABC47}" type="sibTrans" cxnId="{2A808415-2EA7-42D4-8629-FCA3764B8CF3}">
      <dgm:prSet/>
      <dgm:spPr/>
      <dgm:t>
        <a:bodyPr/>
        <a:lstStyle/>
        <a:p>
          <a:endParaRPr lang="en-US" sz="1200"/>
        </a:p>
      </dgm:t>
    </dgm:pt>
    <dgm:pt modelId="{72BD52CA-95F1-4B74-9D80-443AAED21C7C}">
      <dgm:prSet custT="1"/>
      <dgm:spPr/>
      <dgm:t>
        <a:bodyPr/>
        <a:lstStyle/>
        <a:p>
          <a:pPr algn="just"/>
          <a:endParaRPr lang="sr-Latn-R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The rising adoption of biometric solutions</a:t>
          </a:r>
          <a:r>
            <a:rPr lang="sr-Latn-RS" sz="1600" dirty="0">
              <a:latin typeface="Arial" panose="020B0604020202020204" pitchFamily="34" charset="0"/>
              <a:cs typeface="Arial" panose="020B0604020202020204" pitchFamily="34" charset="0"/>
            </a:rPr>
            <a:t> has been recorded</a:t>
          </a:r>
          <a:r>
            <a:rPr lang="en-US" sz="1600" dirty="0">
              <a:latin typeface="Arial" panose="020B0604020202020204" pitchFamily="34" charset="0"/>
              <a:cs typeface="Arial" panose="020B0604020202020204" pitchFamily="34" charset="0"/>
            </a:rPr>
            <a:t> in consumer electronics devices, such as smartphones, laptops, tablets, and smartwatches</a:t>
          </a:r>
          <a:r>
            <a:rPr lang="sr-Latn-R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3721D3BA-9CD2-4D1A-9FAB-B986FED65648}" type="parTrans" cxnId="{08E6ECF0-ED4D-4058-9528-4BA57EB1D287}">
      <dgm:prSet/>
      <dgm:spPr/>
      <dgm:t>
        <a:bodyPr/>
        <a:lstStyle/>
        <a:p>
          <a:endParaRPr lang="en-US" sz="1200"/>
        </a:p>
      </dgm:t>
    </dgm:pt>
    <dgm:pt modelId="{1467F545-4321-4399-B415-AB54D5BC00E2}" type="sibTrans" cxnId="{08E6ECF0-ED4D-4058-9528-4BA57EB1D287}">
      <dgm:prSet/>
      <dgm:spPr/>
      <dgm:t>
        <a:bodyPr/>
        <a:lstStyle/>
        <a:p>
          <a:endParaRPr lang="en-US" sz="1200"/>
        </a:p>
      </dgm:t>
    </dgm:pt>
    <dgm:pt modelId="{45DDA7D4-9C34-4D9E-A4B7-B7F30DCD5E7C}">
      <dgm:prSet custT="1"/>
      <dgm:spPr/>
      <dgm:t>
        <a:bodyPr/>
        <a:lstStyle/>
        <a:p>
          <a:pPr algn="just"/>
          <a:endParaRPr lang="sr-Latn-RS" sz="1600" dirty="0">
            <a:latin typeface="Arial" panose="020B0604020202020204" pitchFamily="34" charset="0"/>
            <a:cs typeface="Arial" panose="020B0604020202020204" pitchFamily="34" charset="0"/>
          </a:endParaRPr>
        </a:p>
        <a:p>
          <a:pPr algn="just"/>
          <a:r>
            <a:rPr lang="sr-Latn-RS" sz="1600" dirty="0">
              <a:latin typeface="Arial" panose="020B0604020202020204" pitchFamily="34" charset="0"/>
              <a:cs typeface="Arial" panose="020B0604020202020204" pitchFamily="34" charset="0"/>
            </a:rPr>
            <a:t>B</a:t>
          </a:r>
          <a:r>
            <a:rPr lang="en-US" sz="1600" dirty="0" err="1">
              <a:latin typeface="Arial" panose="020B0604020202020204" pitchFamily="34" charset="0"/>
              <a:cs typeface="Arial" panose="020B0604020202020204" pitchFamily="34" charset="0"/>
            </a:rPr>
            <a:t>iometric</a:t>
          </a:r>
          <a:r>
            <a:rPr lang="en-US" sz="1600" dirty="0">
              <a:latin typeface="Arial" panose="020B0604020202020204" pitchFamily="34" charset="0"/>
              <a:cs typeface="Arial" panose="020B0604020202020204" pitchFamily="34" charset="0"/>
            </a:rPr>
            <a:t> solutions have become increasingly popular in various industries, including</a:t>
          </a:r>
          <a:r>
            <a:rPr lang="sr-Latn-R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security, healthcare, banking, consumer electronics, and law enforcement.</a:t>
          </a:r>
          <a:r>
            <a:rPr lang="sr-Latn-RS" sz="1600" dirty="0">
              <a:latin typeface="Arial" panose="020B0604020202020204" pitchFamily="34" charset="0"/>
              <a:cs typeface="Arial" panose="020B0604020202020204" pitchFamily="34" charset="0"/>
            </a:rPr>
            <a:t> It </a:t>
          </a:r>
          <a:r>
            <a:rPr lang="en-US" sz="1600" dirty="0">
              <a:latin typeface="Arial" panose="020B0604020202020204" pitchFamily="34" charset="0"/>
              <a:cs typeface="Arial" panose="020B0604020202020204" pitchFamily="34" charset="0"/>
            </a:rPr>
            <a:t>is changing the way we approach security and authentication, and how it</a:t>
          </a:r>
          <a:r>
            <a:rPr lang="sr-Latn-RS" sz="1600" dirty="0">
              <a:latin typeface="Arial" panose="020B0604020202020204" pitchFamily="34" charset="0"/>
              <a:cs typeface="Arial" panose="020B0604020202020204" pitchFamily="34" charset="0"/>
            </a:rPr>
            <a:t> is</a:t>
          </a:r>
          <a:r>
            <a:rPr lang="en-US" sz="1600" dirty="0">
              <a:latin typeface="Arial" panose="020B0604020202020204" pitchFamily="34" charset="0"/>
              <a:cs typeface="Arial" panose="020B0604020202020204" pitchFamily="34" charset="0"/>
            </a:rPr>
            <a:t> becoming an essential tool in ensuring accurate and secure identification.</a:t>
          </a:r>
          <a:endParaRPr lang="en-US" sz="1600" dirty="0"/>
        </a:p>
      </dgm:t>
    </dgm:pt>
    <dgm:pt modelId="{E42DAA68-FBFF-44A0-A9F1-9D80A730F156}" type="parTrans" cxnId="{FCE7DEB4-27FC-4FFD-9F91-FA9E83A97E92}">
      <dgm:prSet/>
      <dgm:spPr/>
      <dgm:t>
        <a:bodyPr/>
        <a:lstStyle/>
        <a:p>
          <a:endParaRPr lang="en-US"/>
        </a:p>
      </dgm:t>
    </dgm:pt>
    <dgm:pt modelId="{50779C22-9866-4987-81B2-417EFA1A5E3A}" type="sibTrans" cxnId="{FCE7DEB4-27FC-4FFD-9F91-FA9E83A97E92}">
      <dgm:prSet/>
      <dgm:spPr/>
      <dgm:t>
        <a:bodyPr/>
        <a:lstStyle/>
        <a:p>
          <a:endParaRPr lang="en-US"/>
        </a:p>
      </dgm:t>
    </dgm:pt>
    <dgm:pt modelId="{F16F3CBB-B031-473B-8806-30FF08187EA0}" type="pres">
      <dgm:prSet presAssocID="{84F374DA-6239-4224-8901-D8D8CD7187D4}" presName="vert0" presStyleCnt="0">
        <dgm:presLayoutVars>
          <dgm:dir/>
          <dgm:animOne val="branch"/>
          <dgm:animLvl val="lvl"/>
        </dgm:presLayoutVars>
      </dgm:prSet>
      <dgm:spPr/>
    </dgm:pt>
    <dgm:pt modelId="{D583A8E1-7832-4BE3-A4C0-7BC992BC6AA0}" type="pres">
      <dgm:prSet presAssocID="{A8EB9375-F3DB-4258-8435-9B6CB569F63F}" presName="thickLine" presStyleLbl="alignNode1" presStyleIdx="0" presStyleCnt="3"/>
      <dgm:spPr/>
    </dgm:pt>
    <dgm:pt modelId="{CA1F6940-269E-4F95-BA4F-A9FF1EE4AC4E}" type="pres">
      <dgm:prSet presAssocID="{A8EB9375-F3DB-4258-8435-9B6CB569F63F}" presName="horz1" presStyleCnt="0"/>
      <dgm:spPr/>
    </dgm:pt>
    <dgm:pt modelId="{242CCC06-9A73-4B02-979E-93E292E42CE8}" type="pres">
      <dgm:prSet presAssocID="{A8EB9375-F3DB-4258-8435-9B6CB569F63F}" presName="tx1" presStyleLbl="revTx" presStyleIdx="0" presStyleCnt="3"/>
      <dgm:spPr/>
    </dgm:pt>
    <dgm:pt modelId="{95FF92A7-B23D-4401-BA31-617318142C88}" type="pres">
      <dgm:prSet presAssocID="{A8EB9375-F3DB-4258-8435-9B6CB569F63F}" presName="vert1" presStyleCnt="0"/>
      <dgm:spPr/>
    </dgm:pt>
    <dgm:pt modelId="{0555B955-B5A5-439F-B13B-3D5D4890A4A5}" type="pres">
      <dgm:prSet presAssocID="{72BD52CA-95F1-4B74-9D80-443AAED21C7C}" presName="thickLine" presStyleLbl="alignNode1" presStyleIdx="1" presStyleCnt="3"/>
      <dgm:spPr/>
    </dgm:pt>
    <dgm:pt modelId="{5FBCAA06-1330-41F5-9ADB-034D53E08AB2}" type="pres">
      <dgm:prSet presAssocID="{72BD52CA-95F1-4B74-9D80-443AAED21C7C}" presName="horz1" presStyleCnt="0"/>
      <dgm:spPr/>
    </dgm:pt>
    <dgm:pt modelId="{690362EC-D2FA-45E3-A0B3-F1B2C7DCDC10}" type="pres">
      <dgm:prSet presAssocID="{72BD52CA-95F1-4B74-9D80-443AAED21C7C}" presName="tx1" presStyleLbl="revTx" presStyleIdx="1" presStyleCnt="3" custScaleY="66581"/>
      <dgm:spPr/>
    </dgm:pt>
    <dgm:pt modelId="{A150ED42-6B28-4EFD-855B-5B8C444F4E84}" type="pres">
      <dgm:prSet presAssocID="{72BD52CA-95F1-4B74-9D80-443AAED21C7C}" presName="vert1" presStyleCnt="0"/>
      <dgm:spPr/>
    </dgm:pt>
    <dgm:pt modelId="{7B099C7F-0F8F-4F5A-848F-6A42CCC31952}" type="pres">
      <dgm:prSet presAssocID="{45DDA7D4-9C34-4D9E-A4B7-B7F30DCD5E7C}" presName="thickLine" presStyleLbl="alignNode1" presStyleIdx="2" presStyleCnt="3"/>
      <dgm:spPr/>
    </dgm:pt>
    <dgm:pt modelId="{5638DEF5-6CA6-48D6-B782-633936E47E66}" type="pres">
      <dgm:prSet presAssocID="{45DDA7D4-9C34-4D9E-A4B7-B7F30DCD5E7C}" presName="horz1" presStyleCnt="0"/>
      <dgm:spPr/>
    </dgm:pt>
    <dgm:pt modelId="{36AA1B19-4D7C-4409-A9B8-9D012E16DA29}" type="pres">
      <dgm:prSet presAssocID="{45DDA7D4-9C34-4D9E-A4B7-B7F30DCD5E7C}" presName="tx1" presStyleLbl="revTx" presStyleIdx="2" presStyleCnt="3"/>
      <dgm:spPr/>
    </dgm:pt>
    <dgm:pt modelId="{1F8111CC-9B58-4707-A7B4-A6AEB6C94873}" type="pres">
      <dgm:prSet presAssocID="{45DDA7D4-9C34-4D9E-A4B7-B7F30DCD5E7C}" presName="vert1" presStyleCnt="0"/>
      <dgm:spPr/>
    </dgm:pt>
  </dgm:ptLst>
  <dgm:cxnLst>
    <dgm:cxn modelId="{2A808415-2EA7-42D4-8629-FCA3764B8CF3}" srcId="{84F374DA-6239-4224-8901-D8D8CD7187D4}" destId="{A8EB9375-F3DB-4258-8435-9B6CB569F63F}" srcOrd="0" destOrd="0" parTransId="{2A88C40A-B60D-4C8E-9501-5BA079577C49}" sibTransId="{F271A0A7-775B-42BB-B000-EBF9AF1ABC47}"/>
    <dgm:cxn modelId="{C70B9F45-24CC-4E6A-9BD5-24659D9C5A2B}" type="presOf" srcId="{45DDA7D4-9C34-4D9E-A4B7-B7F30DCD5E7C}" destId="{36AA1B19-4D7C-4409-A9B8-9D012E16DA29}" srcOrd="0" destOrd="0" presId="urn:microsoft.com/office/officeart/2008/layout/LinedList"/>
    <dgm:cxn modelId="{CA671653-E368-4713-882A-2A8107F7C1E1}" type="presOf" srcId="{A8EB9375-F3DB-4258-8435-9B6CB569F63F}" destId="{242CCC06-9A73-4B02-979E-93E292E42CE8}" srcOrd="0" destOrd="0" presId="urn:microsoft.com/office/officeart/2008/layout/LinedList"/>
    <dgm:cxn modelId="{EACBEE9E-F5E4-4388-8170-B91933A031DE}" type="presOf" srcId="{84F374DA-6239-4224-8901-D8D8CD7187D4}" destId="{F16F3CBB-B031-473B-8806-30FF08187EA0}" srcOrd="0" destOrd="0" presId="urn:microsoft.com/office/officeart/2008/layout/LinedList"/>
    <dgm:cxn modelId="{FCE7DEB4-27FC-4FFD-9F91-FA9E83A97E92}" srcId="{84F374DA-6239-4224-8901-D8D8CD7187D4}" destId="{45DDA7D4-9C34-4D9E-A4B7-B7F30DCD5E7C}" srcOrd="2" destOrd="0" parTransId="{E42DAA68-FBFF-44A0-A9F1-9D80A730F156}" sibTransId="{50779C22-9866-4987-81B2-417EFA1A5E3A}"/>
    <dgm:cxn modelId="{3E732DD5-7E7F-404A-940F-4090FD4EFD7E}" type="presOf" srcId="{72BD52CA-95F1-4B74-9D80-443AAED21C7C}" destId="{690362EC-D2FA-45E3-A0B3-F1B2C7DCDC10}" srcOrd="0" destOrd="0" presId="urn:microsoft.com/office/officeart/2008/layout/LinedList"/>
    <dgm:cxn modelId="{08E6ECF0-ED4D-4058-9528-4BA57EB1D287}" srcId="{84F374DA-6239-4224-8901-D8D8CD7187D4}" destId="{72BD52CA-95F1-4B74-9D80-443AAED21C7C}" srcOrd="1" destOrd="0" parTransId="{3721D3BA-9CD2-4D1A-9FAB-B986FED65648}" sibTransId="{1467F545-4321-4399-B415-AB54D5BC00E2}"/>
    <dgm:cxn modelId="{868ABB54-0258-4948-9624-3079DC49F2F0}" type="presParOf" srcId="{F16F3CBB-B031-473B-8806-30FF08187EA0}" destId="{D583A8E1-7832-4BE3-A4C0-7BC992BC6AA0}" srcOrd="0" destOrd="0" presId="urn:microsoft.com/office/officeart/2008/layout/LinedList"/>
    <dgm:cxn modelId="{BDCEF137-ED61-4B3F-9845-29FAB0DEE342}" type="presParOf" srcId="{F16F3CBB-B031-473B-8806-30FF08187EA0}" destId="{CA1F6940-269E-4F95-BA4F-A9FF1EE4AC4E}" srcOrd="1" destOrd="0" presId="urn:microsoft.com/office/officeart/2008/layout/LinedList"/>
    <dgm:cxn modelId="{DBF40EC7-CF8C-458A-BA9F-43BAA8B3732B}" type="presParOf" srcId="{CA1F6940-269E-4F95-BA4F-A9FF1EE4AC4E}" destId="{242CCC06-9A73-4B02-979E-93E292E42CE8}" srcOrd="0" destOrd="0" presId="urn:microsoft.com/office/officeart/2008/layout/LinedList"/>
    <dgm:cxn modelId="{049EA5BA-8D71-41AD-ACB4-14037883B854}" type="presParOf" srcId="{CA1F6940-269E-4F95-BA4F-A9FF1EE4AC4E}" destId="{95FF92A7-B23D-4401-BA31-617318142C88}" srcOrd="1" destOrd="0" presId="urn:microsoft.com/office/officeart/2008/layout/LinedList"/>
    <dgm:cxn modelId="{218604C4-AB26-4724-8F53-BC55844738F3}" type="presParOf" srcId="{F16F3CBB-B031-473B-8806-30FF08187EA0}" destId="{0555B955-B5A5-439F-B13B-3D5D4890A4A5}" srcOrd="2" destOrd="0" presId="urn:microsoft.com/office/officeart/2008/layout/LinedList"/>
    <dgm:cxn modelId="{839D03E2-9400-4CE4-93B2-A1048B2F9982}" type="presParOf" srcId="{F16F3CBB-B031-473B-8806-30FF08187EA0}" destId="{5FBCAA06-1330-41F5-9ADB-034D53E08AB2}" srcOrd="3" destOrd="0" presId="urn:microsoft.com/office/officeart/2008/layout/LinedList"/>
    <dgm:cxn modelId="{4ED37CCB-AF29-4702-B6BF-9141B5328FBB}" type="presParOf" srcId="{5FBCAA06-1330-41F5-9ADB-034D53E08AB2}" destId="{690362EC-D2FA-45E3-A0B3-F1B2C7DCDC10}" srcOrd="0" destOrd="0" presId="urn:microsoft.com/office/officeart/2008/layout/LinedList"/>
    <dgm:cxn modelId="{F0AFE695-5A4E-4957-9457-C16F9EF98D20}" type="presParOf" srcId="{5FBCAA06-1330-41F5-9ADB-034D53E08AB2}" destId="{A150ED42-6B28-4EFD-855B-5B8C444F4E84}" srcOrd="1" destOrd="0" presId="urn:microsoft.com/office/officeart/2008/layout/LinedList"/>
    <dgm:cxn modelId="{73ABA5DD-359F-4493-B47B-764D700BA92D}" type="presParOf" srcId="{F16F3CBB-B031-473B-8806-30FF08187EA0}" destId="{7B099C7F-0F8F-4F5A-848F-6A42CCC31952}" srcOrd="4" destOrd="0" presId="urn:microsoft.com/office/officeart/2008/layout/LinedList"/>
    <dgm:cxn modelId="{E90AC83C-E72D-4886-B1B2-78333037FC1F}" type="presParOf" srcId="{F16F3CBB-B031-473B-8806-30FF08187EA0}" destId="{5638DEF5-6CA6-48D6-B782-633936E47E66}" srcOrd="5" destOrd="0" presId="urn:microsoft.com/office/officeart/2008/layout/LinedList"/>
    <dgm:cxn modelId="{942B3EAD-4137-42A9-8349-5B3BD16523E1}" type="presParOf" srcId="{5638DEF5-6CA6-48D6-B782-633936E47E66}" destId="{36AA1B19-4D7C-4409-A9B8-9D012E16DA29}" srcOrd="0" destOrd="0" presId="urn:microsoft.com/office/officeart/2008/layout/LinedList"/>
    <dgm:cxn modelId="{A1C5E1AC-E74D-4FA9-9FC6-5982F7546A8F}" type="presParOf" srcId="{5638DEF5-6CA6-48D6-B782-633936E47E66}" destId="{1F8111CC-9B58-4707-A7B4-A6AEB6C948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3137C-A023-4B07-B50D-4CFEC07A2254}"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92745309-B93F-49D4-9B78-BFA196FCD442}">
      <dgm:prSet custT="1"/>
      <dgm:spPr/>
      <dgm:t>
        <a:bodyPr/>
        <a:lstStyle/>
        <a:p>
          <a:pPr>
            <a:lnSpc>
              <a:spcPct val="100000"/>
            </a:lnSpc>
            <a:defRPr cap="all"/>
          </a:pPr>
          <a:r>
            <a:rPr lang="en-US" sz="1200"/>
            <a:t>Our COMPETITION WITH AN UNSAFE SYSTEM,</a:t>
          </a:r>
        </a:p>
      </dgm:t>
    </dgm:pt>
    <dgm:pt modelId="{17080CE9-D1D6-47D8-941E-708B2D72C4A9}" type="parTrans" cxnId="{FE778E7F-4E81-4677-8621-165891023892}">
      <dgm:prSet/>
      <dgm:spPr/>
      <dgm:t>
        <a:bodyPr/>
        <a:lstStyle/>
        <a:p>
          <a:endParaRPr lang="en-US"/>
        </a:p>
      </dgm:t>
    </dgm:pt>
    <dgm:pt modelId="{D6A3DAFC-CA77-4A9C-B123-95503F12F802}" type="sibTrans" cxnId="{FE778E7F-4E81-4677-8621-165891023892}">
      <dgm:prSet/>
      <dgm:spPr/>
      <dgm:t>
        <a:bodyPr/>
        <a:lstStyle/>
        <a:p>
          <a:pPr>
            <a:lnSpc>
              <a:spcPct val="100000"/>
            </a:lnSpc>
          </a:pPr>
          <a:endParaRPr lang="en-US"/>
        </a:p>
      </dgm:t>
    </dgm:pt>
    <dgm:pt modelId="{DC38C0E6-0F50-4AF2-83F0-C554F8CBF4F2}">
      <dgm:prSet custT="1"/>
      <dgm:spPr/>
      <dgm:t>
        <a:bodyPr/>
        <a:lstStyle/>
        <a:p>
          <a:pPr>
            <a:lnSpc>
              <a:spcPct val="100000"/>
            </a:lnSpc>
            <a:defRPr cap="all"/>
          </a:pPr>
          <a:r>
            <a:rPr lang="en-US" sz="1200"/>
            <a:t>Our Biometrics system is a system that works with 100% security.</a:t>
          </a:r>
        </a:p>
      </dgm:t>
    </dgm:pt>
    <dgm:pt modelId="{AB2CB312-7830-4C71-BD51-8B35B75D9457}" type="parTrans" cxnId="{75C269EE-B97D-4DCD-A78E-4EE6500ECDA6}">
      <dgm:prSet/>
      <dgm:spPr/>
      <dgm:t>
        <a:bodyPr/>
        <a:lstStyle/>
        <a:p>
          <a:endParaRPr lang="en-US"/>
        </a:p>
      </dgm:t>
    </dgm:pt>
    <dgm:pt modelId="{FAB3043E-7223-4272-AEA1-3872B96AB3F5}" type="sibTrans" cxnId="{75C269EE-B97D-4DCD-A78E-4EE6500ECDA6}">
      <dgm:prSet/>
      <dgm:spPr/>
      <dgm:t>
        <a:bodyPr/>
        <a:lstStyle/>
        <a:p>
          <a:pPr>
            <a:lnSpc>
              <a:spcPct val="100000"/>
            </a:lnSpc>
          </a:pPr>
          <a:endParaRPr lang="en-US"/>
        </a:p>
      </dgm:t>
    </dgm:pt>
    <dgm:pt modelId="{1C2213F6-E1FC-4B04-B9A5-C80D3554E9B9}">
      <dgm:prSet custT="1"/>
      <dgm:spPr/>
      <dgm:t>
        <a:bodyPr/>
        <a:lstStyle/>
        <a:p>
          <a:pPr>
            <a:lnSpc>
              <a:spcPct val="100000"/>
            </a:lnSpc>
            <a:defRPr cap="all"/>
          </a:pPr>
          <a:r>
            <a:rPr lang="en-US" sz="1200"/>
            <a:t>On this system, you can use an image that has been certified and not certified by an American institution and a banking institution</a:t>
          </a:r>
        </a:p>
      </dgm:t>
    </dgm:pt>
    <dgm:pt modelId="{110B96AE-931C-4FC0-B20B-79AF587B5046}" type="parTrans" cxnId="{A99931E1-FD29-4A9C-9432-E02D1E46D60D}">
      <dgm:prSet/>
      <dgm:spPr/>
      <dgm:t>
        <a:bodyPr/>
        <a:lstStyle/>
        <a:p>
          <a:endParaRPr lang="en-US"/>
        </a:p>
      </dgm:t>
    </dgm:pt>
    <dgm:pt modelId="{E5AAD015-01EC-4A5E-B547-6282018F0F83}" type="sibTrans" cxnId="{A99931E1-FD29-4A9C-9432-E02D1E46D60D}">
      <dgm:prSet/>
      <dgm:spPr/>
      <dgm:t>
        <a:bodyPr/>
        <a:lstStyle/>
        <a:p>
          <a:endParaRPr lang="en-US"/>
        </a:p>
      </dgm:t>
    </dgm:pt>
    <dgm:pt modelId="{55C87364-8BC2-4110-B550-D287C06C7BAD}" type="pres">
      <dgm:prSet presAssocID="{00B3137C-A023-4B07-B50D-4CFEC07A2254}" presName="root" presStyleCnt="0">
        <dgm:presLayoutVars>
          <dgm:dir/>
          <dgm:resizeHandles val="exact"/>
        </dgm:presLayoutVars>
      </dgm:prSet>
      <dgm:spPr/>
    </dgm:pt>
    <dgm:pt modelId="{EE044526-0E61-488F-BE38-D70032B61BCB}" type="pres">
      <dgm:prSet presAssocID="{92745309-B93F-49D4-9B78-BFA196FCD442}" presName="compNode" presStyleCnt="0"/>
      <dgm:spPr/>
    </dgm:pt>
    <dgm:pt modelId="{FBF6B872-F0B7-4DDA-9FF7-2801B193A646}" type="pres">
      <dgm:prSet presAssocID="{92745309-B93F-49D4-9B78-BFA196FCD442}" presName="iconBgRect" presStyleLbl="bgShp" presStyleIdx="0" presStyleCnt="3"/>
      <dgm:spPr>
        <a:prstGeom prst="round2DiagRect">
          <a:avLst>
            <a:gd name="adj1" fmla="val 29727"/>
            <a:gd name="adj2" fmla="val 0"/>
          </a:avLst>
        </a:prstGeom>
      </dgm:spPr>
    </dgm:pt>
    <dgm:pt modelId="{1EA6C4D8-CA24-4C42-9B8D-E7FFB7E152A5}" type="pres">
      <dgm:prSet presAssocID="{92745309-B93F-49D4-9B78-BFA196FCD4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bidden"/>
        </a:ext>
      </dgm:extLst>
    </dgm:pt>
    <dgm:pt modelId="{9149BFF8-576E-4DF9-B5DA-F81FE5911793}" type="pres">
      <dgm:prSet presAssocID="{92745309-B93F-49D4-9B78-BFA196FCD442}" presName="spaceRect" presStyleCnt="0"/>
      <dgm:spPr/>
    </dgm:pt>
    <dgm:pt modelId="{D774D540-7E82-4C98-9668-0AA2CFC26ED1}" type="pres">
      <dgm:prSet presAssocID="{92745309-B93F-49D4-9B78-BFA196FCD442}" presName="textRect" presStyleLbl="revTx" presStyleIdx="0" presStyleCnt="3">
        <dgm:presLayoutVars>
          <dgm:chMax val="1"/>
          <dgm:chPref val="1"/>
        </dgm:presLayoutVars>
      </dgm:prSet>
      <dgm:spPr/>
    </dgm:pt>
    <dgm:pt modelId="{97E3C97D-0ADB-4479-9FF7-01140C6BF663}" type="pres">
      <dgm:prSet presAssocID="{D6A3DAFC-CA77-4A9C-B123-95503F12F802}" presName="sibTrans" presStyleCnt="0"/>
      <dgm:spPr/>
    </dgm:pt>
    <dgm:pt modelId="{B75206B5-1A33-4340-824B-ED8D6D7753EA}" type="pres">
      <dgm:prSet presAssocID="{DC38C0E6-0F50-4AF2-83F0-C554F8CBF4F2}" presName="compNode" presStyleCnt="0"/>
      <dgm:spPr/>
    </dgm:pt>
    <dgm:pt modelId="{757E411F-2EDD-441A-BFEB-54C27844BF71}" type="pres">
      <dgm:prSet presAssocID="{DC38C0E6-0F50-4AF2-83F0-C554F8CBF4F2}" presName="iconBgRect" presStyleLbl="bgShp" presStyleIdx="1" presStyleCnt="3"/>
      <dgm:spPr>
        <a:prstGeom prst="round2DiagRect">
          <a:avLst>
            <a:gd name="adj1" fmla="val 29727"/>
            <a:gd name="adj2" fmla="val 0"/>
          </a:avLst>
        </a:prstGeom>
      </dgm:spPr>
    </dgm:pt>
    <dgm:pt modelId="{12AAFB6B-E9A5-4DBA-B831-1331938BD315}" type="pres">
      <dgm:prSet presAssocID="{DC38C0E6-0F50-4AF2-83F0-C554F8CBF4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nlock"/>
        </a:ext>
      </dgm:extLst>
    </dgm:pt>
    <dgm:pt modelId="{C22C9595-1904-4509-BE38-4D5B3DEEF8C3}" type="pres">
      <dgm:prSet presAssocID="{DC38C0E6-0F50-4AF2-83F0-C554F8CBF4F2}" presName="spaceRect" presStyleCnt="0"/>
      <dgm:spPr/>
    </dgm:pt>
    <dgm:pt modelId="{1C976E2C-FFB9-4ED8-99C6-DE13E8F1904B}" type="pres">
      <dgm:prSet presAssocID="{DC38C0E6-0F50-4AF2-83F0-C554F8CBF4F2}" presName="textRect" presStyleLbl="revTx" presStyleIdx="1" presStyleCnt="3">
        <dgm:presLayoutVars>
          <dgm:chMax val="1"/>
          <dgm:chPref val="1"/>
        </dgm:presLayoutVars>
      </dgm:prSet>
      <dgm:spPr/>
    </dgm:pt>
    <dgm:pt modelId="{D2C746A0-5180-4030-9B07-10E397DAF599}" type="pres">
      <dgm:prSet presAssocID="{FAB3043E-7223-4272-AEA1-3872B96AB3F5}" presName="sibTrans" presStyleCnt="0"/>
      <dgm:spPr/>
    </dgm:pt>
    <dgm:pt modelId="{E5C13B5B-E567-46BE-9456-AD6FCBF1E593}" type="pres">
      <dgm:prSet presAssocID="{1C2213F6-E1FC-4B04-B9A5-C80D3554E9B9}" presName="compNode" presStyleCnt="0"/>
      <dgm:spPr/>
    </dgm:pt>
    <dgm:pt modelId="{CB494CA6-CB27-4F52-863B-FEA9052607F8}" type="pres">
      <dgm:prSet presAssocID="{1C2213F6-E1FC-4B04-B9A5-C80D3554E9B9}" presName="iconBgRect" presStyleLbl="bgShp" presStyleIdx="2" presStyleCnt="3"/>
      <dgm:spPr>
        <a:prstGeom prst="round2DiagRect">
          <a:avLst>
            <a:gd name="adj1" fmla="val 29727"/>
            <a:gd name="adj2" fmla="val 0"/>
          </a:avLst>
        </a:prstGeom>
      </dgm:spPr>
    </dgm:pt>
    <dgm:pt modelId="{0C55231D-0E5E-4A74-915E-B0A31AA5B978}" type="pres">
      <dgm:prSet presAssocID="{1C2213F6-E1FC-4B04-B9A5-C80D3554E9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A8892183-0170-4EFE-A822-0B626B8E7E9E}" type="pres">
      <dgm:prSet presAssocID="{1C2213F6-E1FC-4B04-B9A5-C80D3554E9B9}" presName="spaceRect" presStyleCnt="0"/>
      <dgm:spPr/>
    </dgm:pt>
    <dgm:pt modelId="{A66E830B-69DB-4F5A-80BA-E0E63EC81973}" type="pres">
      <dgm:prSet presAssocID="{1C2213F6-E1FC-4B04-B9A5-C80D3554E9B9}" presName="textRect" presStyleLbl="revTx" presStyleIdx="2" presStyleCnt="3">
        <dgm:presLayoutVars>
          <dgm:chMax val="1"/>
          <dgm:chPref val="1"/>
        </dgm:presLayoutVars>
      </dgm:prSet>
      <dgm:spPr/>
    </dgm:pt>
  </dgm:ptLst>
  <dgm:cxnLst>
    <dgm:cxn modelId="{5B3EE96C-B3DC-4A26-93AA-087D19E2D832}" type="presOf" srcId="{DC38C0E6-0F50-4AF2-83F0-C554F8CBF4F2}" destId="{1C976E2C-FFB9-4ED8-99C6-DE13E8F1904B}" srcOrd="0" destOrd="0" presId="urn:microsoft.com/office/officeart/2018/5/layout/IconLeafLabelList"/>
    <dgm:cxn modelId="{5015F67E-0C9D-454D-9C88-6D386359F699}" type="presOf" srcId="{1C2213F6-E1FC-4B04-B9A5-C80D3554E9B9}" destId="{A66E830B-69DB-4F5A-80BA-E0E63EC81973}" srcOrd="0" destOrd="0" presId="urn:microsoft.com/office/officeart/2018/5/layout/IconLeafLabelList"/>
    <dgm:cxn modelId="{FE778E7F-4E81-4677-8621-165891023892}" srcId="{00B3137C-A023-4B07-B50D-4CFEC07A2254}" destId="{92745309-B93F-49D4-9B78-BFA196FCD442}" srcOrd="0" destOrd="0" parTransId="{17080CE9-D1D6-47D8-941E-708B2D72C4A9}" sibTransId="{D6A3DAFC-CA77-4A9C-B123-95503F12F802}"/>
    <dgm:cxn modelId="{7424CDC5-3433-4FE4-BEE3-D1256B5B1599}" type="presOf" srcId="{92745309-B93F-49D4-9B78-BFA196FCD442}" destId="{D774D540-7E82-4C98-9668-0AA2CFC26ED1}" srcOrd="0" destOrd="0" presId="urn:microsoft.com/office/officeart/2018/5/layout/IconLeafLabelList"/>
    <dgm:cxn modelId="{A99931E1-FD29-4A9C-9432-E02D1E46D60D}" srcId="{00B3137C-A023-4B07-B50D-4CFEC07A2254}" destId="{1C2213F6-E1FC-4B04-B9A5-C80D3554E9B9}" srcOrd="2" destOrd="0" parTransId="{110B96AE-931C-4FC0-B20B-79AF587B5046}" sibTransId="{E5AAD015-01EC-4A5E-B547-6282018F0F83}"/>
    <dgm:cxn modelId="{5D606FE2-2D51-4407-B83D-227DAA2EC159}" type="presOf" srcId="{00B3137C-A023-4B07-B50D-4CFEC07A2254}" destId="{55C87364-8BC2-4110-B550-D287C06C7BAD}" srcOrd="0" destOrd="0" presId="urn:microsoft.com/office/officeart/2018/5/layout/IconLeafLabelList"/>
    <dgm:cxn modelId="{75C269EE-B97D-4DCD-A78E-4EE6500ECDA6}" srcId="{00B3137C-A023-4B07-B50D-4CFEC07A2254}" destId="{DC38C0E6-0F50-4AF2-83F0-C554F8CBF4F2}" srcOrd="1" destOrd="0" parTransId="{AB2CB312-7830-4C71-BD51-8B35B75D9457}" sibTransId="{FAB3043E-7223-4272-AEA1-3872B96AB3F5}"/>
    <dgm:cxn modelId="{E4E0FD28-9F07-49BA-82BD-227CB49D7D32}" type="presParOf" srcId="{55C87364-8BC2-4110-B550-D287C06C7BAD}" destId="{EE044526-0E61-488F-BE38-D70032B61BCB}" srcOrd="0" destOrd="0" presId="urn:microsoft.com/office/officeart/2018/5/layout/IconLeafLabelList"/>
    <dgm:cxn modelId="{ED40F690-8320-4261-827F-A7509CE45745}" type="presParOf" srcId="{EE044526-0E61-488F-BE38-D70032B61BCB}" destId="{FBF6B872-F0B7-4DDA-9FF7-2801B193A646}" srcOrd="0" destOrd="0" presId="urn:microsoft.com/office/officeart/2018/5/layout/IconLeafLabelList"/>
    <dgm:cxn modelId="{412991E4-0433-4383-957F-F07CBFC1D297}" type="presParOf" srcId="{EE044526-0E61-488F-BE38-D70032B61BCB}" destId="{1EA6C4D8-CA24-4C42-9B8D-E7FFB7E152A5}" srcOrd="1" destOrd="0" presId="urn:microsoft.com/office/officeart/2018/5/layout/IconLeafLabelList"/>
    <dgm:cxn modelId="{28863B56-7313-463F-A8A0-BC22A4A384DA}" type="presParOf" srcId="{EE044526-0E61-488F-BE38-D70032B61BCB}" destId="{9149BFF8-576E-4DF9-B5DA-F81FE5911793}" srcOrd="2" destOrd="0" presId="urn:microsoft.com/office/officeart/2018/5/layout/IconLeafLabelList"/>
    <dgm:cxn modelId="{C8794703-9AE1-44A2-BF49-7465F7CD8C68}" type="presParOf" srcId="{EE044526-0E61-488F-BE38-D70032B61BCB}" destId="{D774D540-7E82-4C98-9668-0AA2CFC26ED1}" srcOrd="3" destOrd="0" presId="urn:microsoft.com/office/officeart/2018/5/layout/IconLeafLabelList"/>
    <dgm:cxn modelId="{A76640D6-C714-4FEC-A631-EE66BF90F567}" type="presParOf" srcId="{55C87364-8BC2-4110-B550-D287C06C7BAD}" destId="{97E3C97D-0ADB-4479-9FF7-01140C6BF663}" srcOrd="1" destOrd="0" presId="urn:microsoft.com/office/officeart/2018/5/layout/IconLeafLabelList"/>
    <dgm:cxn modelId="{D1957D66-F139-40B5-B6AA-C344AAACE9D6}" type="presParOf" srcId="{55C87364-8BC2-4110-B550-D287C06C7BAD}" destId="{B75206B5-1A33-4340-824B-ED8D6D7753EA}" srcOrd="2" destOrd="0" presId="urn:microsoft.com/office/officeart/2018/5/layout/IconLeafLabelList"/>
    <dgm:cxn modelId="{42028CB3-643B-4387-A43B-2BE18C59E87C}" type="presParOf" srcId="{B75206B5-1A33-4340-824B-ED8D6D7753EA}" destId="{757E411F-2EDD-441A-BFEB-54C27844BF71}" srcOrd="0" destOrd="0" presId="urn:microsoft.com/office/officeart/2018/5/layout/IconLeafLabelList"/>
    <dgm:cxn modelId="{0BECC8CB-2224-4DB4-8C44-94CCE885A209}" type="presParOf" srcId="{B75206B5-1A33-4340-824B-ED8D6D7753EA}" destId="{12AAFB6B-E9A5-4DBA-B831-1331938BD315}" srcOrd="1" destOrd="0" presId="urn:microsoft.com/office/officeart/2018/5/layout/IconLeafLabelList"/>
    <dgm:cxn modelId="{04677121-EA74-4BA3-A35B-91F897CE40E2}" type="presParOf" srcId="{B75206B5-1A33-4340-824B-ED8D6D7753EA}" destId="{C22C9595-1904-4509-BE38-4D5B3DEEF8C3}" srcOrd="2" destOrd="0" presId="urn:microsoft.com/office/officeart/2018/5/layout/IconLeafLabelList"/>
    <dgm:cxn modelId="{7DF8B622-85DC-451E-A972-DEDE6F1322D6}" type="presParOf" srcId="{B75206B5-1A33-4340-824B-ED8D6D7753EA}" destId="{1C976E2C-FFB9-4ED8-99C6-DE13E8F1904B}" srcOrd="3" destOrd="0" presId="urn:microsoft.com/office/officeart/2018/5/layout/IconLeafLabelList"/>
    <dgm:cxn modelId="{AF76ADBB-36D0-462F-937C-E1667300E7A5}" type="presParOf" srcId="{55C87364-8BC2-4110-B550-D287C06C7BAD}" destId="{D2C746A0-5180-4030-9B07-10E397DAF599}" srcOrd="3" destOrd="0" presId="urn:microsoft.com/office/officeart/2018/5/layout/IconLeafLabelList"/>
    <dgm:cxn modelId="{B9AFB96D-0ED7-4093-8708-4619B929229B}" type="presParOf" srcId="{55C87364-8BC2-4110-B550-D287C06C7BAD}" destId="{E5C13B5B-E567-46BE-9456-AD6FCBF1E593}" srcOrd="4" destOrd="0" presId="urn:microsoft.com/office/officeart/2018/5/layout/IconLeafLabelList"/>
    <dgm:cxn modelId="{DB87BF11-5672-4F38-9C11-3BBB9A957010}" type="presParOf" srcId="{E5C13B5B-E567-46BE-9456-AD6FCBF1E593}" destId="{CB494CA6-CB27-4F52-863B-FEA9052607F8}" srcOrd="0" destOrd="0" presId="urn:microsoft.com/office/officeart/2018/5/layout/IconLeafLabelList"/>
    <dgm:cxn modelId="{D2350F4B-EA12-40B4-884C-727EA27CA340}" type="presParOf" srcId="{E5C13B5B-E567-46BE-9456-AD6FCBF1E593}" destId="{0C55231D-0E5E-4A74-915E-B0A31AA5B978}" srcOrd="1" destOrd="0" presId="urn:microsoft.com/office/officeart/2018/5/layout/IconLeafLabelList"/>
    <dgm:cxn modelId="{EB3C5D8B-9006-49A9-BF34-29DE51370E9E}" type="presParOf" srcId="{E5C13B5B-E567-46BE-9456-AD6FCBF1E593}" destId="{A8892183-0170-4EFE-A822-0B626B8E7E9E}" srcOrd="2" destOrd="0" presId="urn:microsoft.com/office/officeart/2018/5/layout/IconLeafLabelList"/>
    <dgm:cxn modelId="{0C7B6491-AD74-4266-BE62-823D3B345787}" type="presParOf" srcId="{E5C13B5B-E567-46BE-9456-AD6FCBF1E593}" destId="{A66E830B-69DB-4F5A-80BA-E0E63EC81973}"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E3E737-55B4-4422-ABA3-597A14B21C59}"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3AD17B24-A2B9-4ECB-ADFB-7682F10669BF}">
      <dgm:prSet/>
      <dgm:spPr/>
      <dgm:t>
        <a:bodyPr/>
        <a:lstStyle/>
        <a:p>
          <a:r>
            <a:rPr lang="en-GB" b="1"/>
            <a:t>CAPEX </a:t>
          </a:r>
          <a:r>
            <a:rPr lang="en-GB"/>
            <a:t>-One time implementation fee</a:t>
          </a:r>
          <a:endParaRPr lang="en-US"/>
        </a:p>
      </dgm:t>
    </dgm:pt>
    <dgm:pt modelId="{95B83223-BBC7-4BF8-A207-539F2E82FB5C}" type="parTrans" cxnId="{7B151BDD-CAD4-48F8-8DA5-4AF81A125E62}">
      <dgm:prSet/>
      <dgm:spPr/>
      <dgm:t>
        <a:bodyPr/>
        <a:lstStyle/>
        <a:p>
          <a:endParaRPr lang="en-US"/>
        </a:p>
      </dgm:t>
    </dgm:pt>
    <dgm:pt modelId="{830BEECD-DF0E-4D18-9D82-DEABD980DD68}" type="sibTrans" cxnId="{7B151BDD-CAD4-48F8-8DA5-4AF81A125E62}">
      <dgm:prSet/>
      <dgm:spPr/>
      <dgm:t>
        <a:bodyPr/>
        <a:lstStyle/>
        <a:p>
          <a:endParaRPr lang="en-US"/>
        </a:p>
      </dgm:t>
    </dgm:pt>
    <dgm:pt modelId="{B92C9D87-C238-40FB-80BD-D428F7ED7569}">
      <dgm:prSet/>
      <dgm:spPr/>
      <dgm:t>
        <a:bodyPr/>
        <a:lstStyle/>
        <a:p>
          <a:r>
            <a:rPr lang="en-GB"/>
            <a:t>One time SW license fee</a:t>
          </a:r>
          <a:endParaRPr lang="en-US"/>
        </a:p>
      </dgm:t>
    </dgm:pt>
    <dgm:pt modelId="{141861ED-D9F9-4872-B849-27228EBFB154}" type="parTrans" cxnId="{77717F55-3669-4ADF-8300-C12C29561977}">
      <dgm:prSet/>
      <dgm:spPr/>
      <dgm:t>
        <a:bodyPr/>
        <a:lstStyle/>
        <a:p>
          <a:endParaRPr lang="en-US"/>
        </a:p>
      </dgm:t>
    </dgm:pt>
    <dgm:pt modelId="{55B0F2D7-C8E7-4FBA-BFAC-27E4292D1BEE}" type="sibTrans" cxnId="{77717F55-3669-4ADF-8300-C12C29561977}">
      <dgm:prSet/>
      <dgm:spPr/>
      <dgm:t>
        <a:bodyPr/>
        <a:lstStyle/>
        <a:p>
          <a:endParaRPr lang="en-US"/>
        </a:p>
      </dgm:t>
    </dgm:pt>
    <dgm:pt modelId="{925CBEE8-28D2-4363-990B-E832CAF5C7BC}">
      <dgm:prSet/>
      <dgm:spPr/>
      <dgm:t>
        <a:bodyPr/>
        <a:lstStyle/>
        <a:p>
          <a:r>
            <a:rPr lang="en-GB"/>
            <a:t>OPTIONAL;</a:t>
          </a:r>
          <a:endParaRPr lang="en-US"/>
        </a:p>
      </dgm:t>
    </dgm:pt>
    <dgm:pt modelId="{D5B41C40-CD25-4A59-BD33-0BAD1A0ABB27}" type="parTrans" cxnId="{E57D86E6-C896-4467-A091-2FFB319139F6}">
      <dgm:prSet/>
      <dgm:spPr/>
      <dgm:t>
        <a:bodyPr/>
        <a:lstStyle/>
        <a:p>
          <a:endParaRPr lang="en-US"/>
        </a:p>
      </dgm:t>
    </dgm:pt>
    <dgm:pt modelId="{7D8DA26B-C9BF-4534-8FFF-BC0D767F61BE}" type="sibTrans" cxnId="{E57D86E6-C896-4467-A091-2FFB319139F6}">
      <dgm:prSet/>
      <dgm:spPr/>
      <dgm:t>
        <a:bodyPr/>
        <a:lstStyle/>
        <a:p>
          <a:endParaRPr lang="en-US"/>
        </a:p>
      </dgm:t>
    </dgm:pt>
    <dgm:pt modelId="{FB15AB1E-5ACC-4464-B23B-398BC3D7594E}">
      <dgm:prSet/>
      <dgm:spPr/>
      <dgm:t>
        <a:bodyPr/>
        <a:lstStyle/>
        <a:p>
          <a:r>
            <a:rPr lang="en-GB"/>
            <a:t>- Annual Maintenance and Support</a:t>
          </a:r>
          <a:endParaRPr lang="en-US"/>
        </a:p>
      </dgm:t>
    </dgm:pt>
    <dgm:pt modelId="{16D28A53-532B-4967-B418-3415D09AFDB7}" type="parTrans" cxnId="{9B65905A-5A20-47BE-87B9-48B299E16784}">
      <dgm:prSet/>
      <dgm:spPr/>
      <dgm:t>
        <a:bodyPr/>
        <a:lstStyle/>
        <a:p>
          <a:endParaRPr lang="en-US"/>
        </a:p>
      </dgm:t>
    </dgm:pt>
    <dgm:pt modelId="{12680B60-D25F-4764-9F02-8FF2356E8547}" type="sibTrans" cxnId="{9B65905A-5A20-47BE-87B9-48B299E16784}">
      <dgm:prSet/>
      <dgm:spPr/>
      <dgm:t>
        <a:bodyPr/>
        <a:lstStyle/>
        <a:p>
          <a:endParaRPr lang="en-US"/>
        </a:p>
      </dgm:t>
    </dgm:pt>
    <dgm:pt modelId="{8BC4900A-4C71-4480-989E-7FE085FB5053}">
      <dgm:prSet/>
      <dgm:spPr/>
      <dgm:t>
        <a:bodyPr/>
        <a:lstStyle/>
        <a:p>
          <a:r>
            <a:rPr lang="en-GB"/>
            <a:t>-  8x5 hours per week</a:t>
          </a:r>
          <a:endParaRPr lang="en-US"/>
        </a:p>
      </dgm:t>
    </dgm:pt>
    <dgm:pt modelId="{42A7D054-3802-4095-9212-11679CF18E92}" type="parTrans" cxnId="{F34169BE-092E-457B-9380-5E56BDB005C6}">
      <dgm:prSet/>
      <dgm:spPr/>
      <dgm:t>
        <a:bodyPr/>
        <a:lstStyle/>
        <a:p>
          <a:endParaRPr lang="en-US"/>
        </a:p>
      </dgm:t>
    </dgm:pt>
    <dgm:pt modelId="{ACDFDEB6-1C3E-4030-A3DA-A2D28C8B2BB1}" type="sibTrans" cxnId="{F34169BE-092E-457B-9380-5E56BDB005C6}">
      <dgm:prSet/>
      <dgm:spPr/>
      <dgm:t>
        <a:bodyPr/>
        <a:lstStyle/>
        <a:p>
          <a:endParaRPr lang="en-US"/>
        </a:p>
      </dgm:t>
    </dgm:pt>
    <dgm:pt modelId="{974CCD8E-4269-47E4-A62F-65EC4DDC6CE1}">
      <dgm:prSet/>
      <dgm:spPr/>
      <dgm:t>
        <a:bodyPr/>
        <a:lstStyle/>
        <a:p>
          <a:r>
            <a:rPr lang="en-GB"/>
            <a:t>- 24x7 hours per week</a:t>
          </a:r>
          <a:endParaRPr lang="en-US"/>
        </a:p>
      </dgm:t>
    </dgm:pt>
    <dgm:pt modelId="{B0CA3658-2E6F-464F-B594-B08FB14E2EA7}" type="parTrans" cxnId="{110894FB-0574-4844-8198-7FE90E948B31}">
      <dgm:prSet/>
      <dgm:spPr/>
      <dgm:t>
        <a:bodyPr/>
        <a:lstStyle/>
        <a:p>
          <a:endParaRPr lang="en-US"/>
        </a:p>
      </dgm:t>
    </dgm:pt>
    <dgm:pt modelId="{FF2AE4A1-7BE8-4B72-BDD1-A57516B7FF35}" type="sibTrans" cxnId="{110894FB-0574-4844-8198-7FE90E948B31}">
      <dgm:prSet/>
      <dgm:spPr/>
      <dgm:t>
        <a:bodyPr/>
        <a:lstStyle/>
        <a:p>
          <a:endParaRPr lang="en-US"/>
        </a:p>
      </dgm:t>
    </dgm:pt>
    <dgm:pt modelId="{EEF402B3-9E4D-43B4-872B-E0700F2462A3}">
      <dgm:prSet/>
      <dgm:spPr/>
      <dgm:t>
        <a:bodyPr/>
        <a:lstStyle/>
        <a:p>
          <a:r>
            <a:rPr lang="en-GB" b="1"/>
            <a:t>OPEX</a:t>
          </a:r>
          <a:r>
            <a:rPr lang="en-GB"/>
            <a:t> -One time Implementation fee,</a:t>
          </a:r>
          <a:endParaRPr lang="en-US"/>
        </a:p>
      </dgm:t>
    </dgm:pt>
    <dgm:pt modelId="{0A9CA5AD-AC17-4172-A1BC-79C9EA2EA40F}" type="parTrans" cxnId="{AACD39D0-126B-4993-B696-9081A3A60CB7}">
      <dgm:prSet/>
      <dgm:spPr/>
      <dgm:t>
        <a:bodyPr/>
        <a:lstStyle/>
        <a:p>
          <a:endParaRPr lang="en-US"/>
        </a:p>
      </dgm:t>
    </dgm:pt>
    <dgm:pt modelId="{2A6A1B68-6D52-41F9-AEDF-0A68ABC9AA9E}" type="sibTrans" cxnId="{AACD39D0-126B-4993-B696-9081A3A60CB7}">
      <dgm:prSet/>
      <dgm:spPr/>
      <dgm:t>
        <a:bodyPr/>
        <a:lstStyle/>
        <a:p>
          <a:endParaRPr lang="en-US"/>
        </a:p>
      </dgm:t>
    </dgm:pt>
    <dgm:pt modelId="{FFDA95F5-6438-4B34-81AC-F1C194BC24A6}">
      <dgm:prSet/>
      <dgm:spPr/>
      <dgm:t>
        <a:bodyPr/>
        <a:lstStyle/>
        <a:p>
          <a:r>
            <a:rPr lang="en-GB"/>
            <a:t>- Option </a:t>
          </a:r>
          <a:r>
            <a:rPr lang="sr-Latn-RS"/>
            <a:t>1: </a:t>
          </a:r>
          <a:r>
            <a:rPr lang="en-GB"/>
            <a:t>Revenue share - % from each transaction</a:t>
          </a:r>
          <a:endParaRPr lang="en-US"/>
        </a:p>
      </dgm:t>
    </dgm:pt>
    <dgm:pt modelId="{21AE283F-BE21-4E1F-8987-5AEBC4CE1CED}" type="parTrans" cxnId="{4ACEC69F-83B5-4434-A5DF-9B84C928D515}">
      <dgm:prSet/>
      <dgm:spPr/>
      <dgm:t>
        <a:bodyPr/>
        <a:lstStyle/>
        <a:p>
          <a:endParaRPr lang="en-US"/>
        </a:p>
      </dgm:t>
    </dgm:pt>
    <dgm:pt modelId="{17D73630-5B2E-42DB-BBF3-CA0895650FD5}" type="sibTrans" cxnId="{4ACEC69F-83B5-4434-A5DF-9B84C928D515}">
      <dgm:prSet/>
      <dgm:spPr/>
      <dgm:t>
        <a:bodyPr/>
        <a:lstStyle/>
        <a:p>
          <a:endParaRPr lang="en-US"/>
        </a:p>
      </dgm:t>
    </dgm:pt>
    <dgm:pt modelId="{BC432C31-3B70-4B09-88A0-06BEBA1341EE}">
      <dgm:prSet/>
      <dgm:spPr/>
      <dgm:t>
        <a:bodyPr/>
        <a:lstStyle/>
        <a:p>
          <a:r>
            <a:rPr lang="en-GB"/>
            <a:t>OR</a:t>
          </a:r>
          <a:endParaRPr lang="en-US"/>
        </a:p>
      </dgm:t>
    </dgm:pt>
    <dgm:pt modelId="{DFA75AEC-102F-4ECF-AD30-0C4C3F781F61}" type="parTrans" cxnId="{134527D1-6357-4E28-8E66-7C5FABB2BEA1}">
      <dgm:prSet/>
      <dgm:spPr/>
      <dgm:t>
        <a:bodyPr/>
        <a:lstStyle/>
        <a:p>
          <a:endParaRPr lang="en-US"/>
        </a:p>
      </dgm:t>
    </dgm:pt>
    <dgm:pt modelId="{058EF4F0-2D0B-4E1C-990F-870CC04B4853}" type="sibTrans" cxnId="{134527D1-6357-4E28-8E66-7C5FABB2BEA1}">
      <dgm:prSet/>
      <dgm:spPr/>
      <dgm:t>
        <a:bodyPr/>
        <a:lstStyle/>
        <a:p>
          <a:endParaRPr lang="en-US"/>
        </a:p>
      </dgm:t>
    </dgm:pt>
    <dgm:pt modelId="{563ABF63-60DB-492A-8BFA-BD934D9389B1}">
      <dgm:prSet/>
      <dgm:spPr/>
      <dgm:t>
        <a:bodyPr/>
        <a:lstStyle/>
        <a:p>
          <a:r>
            <a:rPr lang="en-GB"/>
            <a:t>- Option</a:t>
          </a:r>
          <a:r>
            <a:rPr lang="sr-Latn-RS"/>
            <a:t> 2: </a:t>
          </a:r>
          <a:r>
            <a:rPr lang="en-GB"/>
            <a:t>Monthly subscription per number of active users</a:t>
          </a:r>
          <a:endParaRPr lang="en-US"/>
        </a:p>
      </dgm:t>
    </dgm:pt>
    <dgm:pt modelId="{065D4CD8-BBCE-4226-961B-1F9BCA257ED0}" type="parTrans" cxnId="{38EA6AD4-10E9-4E39-B0A5-5A4C46D9E172}">
      <dgm:prSet/>
      <dgm:spPr/>
      <dgm:t>
        <a:bodyPr/>
        <a:lstStyle/>
        <a:p>
          <a:endParaRPr lang="en-US"/>
        </a:p>
      </dgm:t>
    </dgm:pt>
    <dgm:pt modelId="{DE36E6F0-58C8-4720-9955-D987D6B30759}" type="sibTrans" cxnId="{38EA6AD4-10E9-4E39-B0A5-5A4C46D9E172}">
      <dgm:prSet/>
      <dgm:spPr/>
      <dgm:t>
        <a:bodyPr/>
        <a:lstStyle/>
        <a:p>
          <a:endParaRPr lang="en-US"/>
        </a:p>
      </dgm:t>
    </dgm:pt>
    <dgm:pt modelId="{2ECEE4D3-25CE-4044-AF8E-CB86D4C67F0D}" type="pres">
      <dgm:prSet presAssocID="{6FE3E737-55B4-4422-ABA3-597A14B21C59}" presName="cycle" presStyleCnt="0">
        <dgm:presLayoutVars>
          <dgm:dir/>
          <dgm:resizeHandles val="exact"/>
        </dgm:presLayoutVars>
      </dgm:prSet>
      <dgm:spPr/>
    </dgm:pt>
    <dgm:pt modelId="{9332AD3C-F5BC-4945-B53E-A28D59DB3A51}" type="pres">
      <dgm:prSet presAssocID="{3AD17B24-A2B9-4ECB-ADFB-7682F10669BF}" presName="dummy" presStyleCnt="0"/>
      <dgm:spPr/>
    </dgm:pt>
    <dgm:pt modelId="{CFBDA5B5-61F8-41F1-BDD2-911D66276EC4}" type="pres">
      <dgm:prSet presAssocID="{3AD17B24-A2B9-4ECB-ADFB-7682F10669BF}" presName="node" presStyleLbl="revTx" presStyleIdx="0" presStyleCnt="8">
        <dgm:presLayoutVars>
          <dgm:bulletEnabled val="1"/>
        </dgm:presLayoutVars>
      </dgm:prSet>
      <dgm:spPr/>
    </dgm:pt>
    <dgm:pt modelId="{2A0AEE31-9C78-476C-92BC-AC9C70986CBC}" type="pres">
      <dgm:prSet presAssocID="{830BEECD-DF0E-4D18-9D82-DEABD980DD68}" presName="sibTrans" presStyleLbl="node1" presStyleIdx="0" presStyleCnt="8"/>
      <dgm:spPr/>
    </dgm:pt>
    <dgm:pt modelId="{2A700FDF-F565-4534-B6B4-7B903AF03B3C}" type="pres">
      <dgm:prSet presAssocID="{B92C9D87-C238-40FB-80BD-D428F7ED7569}" presName="dummy" presStyleCnt="0"/>
      <dgm:spPr/>
    </dgm:pt>
    <dgm:pt modelId="{982969E6-C4DF-475D-9468-C45EFE308344}" type="pres">
      <dgm:prSet presAssocID="{B92C9D87-C238-40FB-80BD-D428F7ED7569}" presName="node" presStyleLbl="revTx" presStyleIdx="1" presStyleCnt="8">
        <dgm:presLayoutVars>
          <dgm:bulletEnabled val="1"/>
        </dgm:presLayoutVars>
      </dgm:prSet>
      <dgm:spPr/>
    </dgm:pt>
    <dgm:pt modelId="{0A03266C-8F42-4418-B969-D8494737D8D3}" type="pres">
      <dgm:prSet presAssocID="{55B0F2D7-C8E7-4FBA-BFAC-27E4292D1BEE}" presName="sibTrans" presStyleLbl="node1" presStyleIdx="1" presStyleCnt="8"/>
      <dgm:spPr/>
    </dgm:pt>
    <dgm:pt modelId="{BB49A4F7-D744-4A6C-B9EE-6A87B3F123B9}" type="pres">
      <dgm:prSet presAssocID="{925CBEE8-28D2-4363-990B-E832CAF5C7BC}" presName="dummy" presStyleCnt="0"/>
      <dgm:spPr/>
    </dgm:pt>
    <dgm:pt modelId="{8D971027-2172-4273-9BE0-0A0BAE699510}" type="pres">
      <dgm:prSet presAssocID="{925CBEE8-28D2-4363-990B-E832CAF5C7BC}" presName="node" presStyleLbl="revTx" presStyleIdx="2" presStyleCnt="8">
        <dgm:presLayoutVars>
          <dgm:bulletEnabled val="1"/>
        </dgm:presLayoutVars>
      </dgm:prSet>
      <dgm:spPr/>
    </dgm:pt>
    <dgm:pt modelId="{0B3888C7-5B8C-4BE9-9F99-350A996D82D9}" type="pres">
      <dgm:prSet presAssocID="{7D8DA26B-C9BF-4534-8FFF-BC0D767F61BE}" presName="sibTrans" presStyleLbl="node1" presStyleIdx="2" presStyleCnt="8"/>
      <dgm:spPr/>
    </dgm:pt>
    <dgm:pt modelId="{711731FF-F569-40C5-8AC6-DD9C2B45C725}" type="pres">
      <dgm:prSet presAssocID="{FB15AB1E-5ACC-4464-B23B-398BC3D7594E}" presName="dummy" presStyleCnt="0"/>
      <dgm:spPr/>
    </dgm:pt>
    <dgm:pt modelId="{4A491CC7-9680-4CBE-BACC-D64E9358D6B9}" type="pres">
      <dgm:prSet presAssocID="{FB15AB1E-5ACC-4464-B23B-398BC3D7594E}" presName="node" presStyleLbl="revTx" presStyleIdx="3" presStyleCnt="8">
        <dgm:presLayoutVars>
          <dgm:bulletEnabled val="1"/>
        </dgm:presLayoutVars>
      </dgm:prSet>
      <dgm:spPr/>
    </dgm:pt>
    <dgm:pt modelId="{CE4DB38C-A84F-46E6-A04B-C394C4ED4BD2}" type="pres">
      <dgm:prSet presAssocID="{12680B60-D25F-4764-9F02-8FF2356E8547}" presName="sibTrans" presStyleLbl="node1" presStyleIdx="3" presStyleCnt="8"/>
      <dgm:spPr/>
    </dgm:pt>
    <dgm:pt modelId="{98A4F49D-F5DD-48D1-820F-15110120AD6D}" type="pres">
      <dgm:prSet presAssocID="{EEF402B3-9E4D-43B4-872B-E0700F2462A3}" presName="dummy" presStyleCnt="0"/>
      <dgm:spPr/>
    </dgm:pt>
    <dgm:pt modelId="{73AF4B98-CF2A-4834-990E-D1A995B09755}" type="pres">
      <dgm:prSet presAssocID="{EEF402B3-9E4D-43B4-872B-E0700F2462A3}" presName="node" presStyleLbl="revTx" presStyleIdx="4" presStyleCnt="8">
        <dgm:presLayoutVars>
          <dgm:bulletEnabled val="1"/>
        </dgm:presLayoutVars>
      </dgm:prSet>
      <dgm:spPr/>
    </dgm:pt>
    <dgm:pt modelId="{AC0ED457-B8C7-46A0-A386-5DA982E37F5A}" type="pres">
      <dgm:prSet presAssocID="{2A6A1B68-6D52-41F9-AEDF-0A68ABC9AA9E}" presName="sibTrans" presStyleLbl="node1" presStyleIdx="4" presStyleCnt="8"/>
      <dgm:spPr/>
    </dgm:pt>
    <dgm:pt modelId="{20D7EE52-1D8A-4951-8F46-0C50B8BE5DD2}" type="pres">
      <dgm:prSet presAssocID="{FFDA95F5-6438-4B34-81AC-F1C194BC24A6}" presName="dummy" presStyleCnt="0"/>
      <dgm:spPr/>
    </dgm:pt>
    <dgm:pt modelId="{E7BE7D46-0879-4F69-8A58-EBAB18819FF3}" type="pres">
      <dgm:prSet presAssocID="{FFDA95F5-6438-4B34-81AC-F1C194BC24A6}" presName="node" presStyleLbl="revTx" presStyleIdx="5" presStyleCnt="8">
        <dgm:presLayoutVars>
          <dgm:bulletEnabled val="1"/>
        </dgm:presLayoutVars>
      </dgm:prSet>
      <dgm:spPr/>
    </dgm:pt>
    <dgm:pt modelId="{EEE8C6A0-9A23-4A92-95B8-ABA3E1623E11}" type="pres">
      <dgm:prSet presAssocID="{17D73630-5B2E-42DB-BBF3-CA0895650FD5}" presName="sibTrans" presStyleLbl="node1" presStyleIdx="5" presStyleCnt="8"/>
      <dgm:spPr/>
    </dgm:pt>
    <dgm:pt modelId="{9B247661-EC33-4AA5-B436-AF236795D79C}" type="pres">
      <dgm:prSet presAssocID="{BC432C31-3B70-4B09-88A0-06BEBA1341EE}" presName="dummy" presStyleCnt="0"/>
      <dgm:spPr/>
    </dgm:pt>
    <dgm:pt modelId="{B84B1DF7-8C73-4EFF-BACD-0C074D9F795B}" type="pres">
      <dgm:prSet presAssocID="{BC432C31-3B70-4B09-88A0-06BEBA1341EE}" presName="node" presStyleLbl="revTx" presStyleIdx="6" presStyleCnt="8">
        <dgm:presLayoutVars>
          <dgm:bulletEnabled val="1"/>
        </dgm:presLayoutVars>
      </dgm:prSet>
      <dgm:spPr/>
    </dgm:pt>
    <dgm:pt modelId="{F3B1D7E5-D58F-491F-AABD-38BF22E53556}" type="pres">
      <dgm:prSet presAssocID="{058EF4F0-2D0B-4E1C-990F-870CC04B4853}" presName="sibTrans" presStyleLbl="node1" presStyleIdx="6" presStyleCnt="8"/>
      <dgm:spPr/>
    </dgm:pt>
    <dgm:pt modelId="{27F38AA4-CAC1-41D5-A0B9-6280B90D0411}" type="pres">
      <dgm:prSet presAssocID="{563ABF63-60DB-492A-8BFA-BD934D9389B1}" presName="dummy" presStyleCnt="0"/>
      <dgm:spPr/>
    </dgm:pt>
    <dgm:pt modelId="{20EACA92-A274-47FE-BEA3-EE94ADEF31E2}" type="pres">
      <dgm:prSet presAssocID="{563ABF63-60DB-492A-8BFA-BD934D9389B1}" presName="node" presStyleLbl="revTx" presStyleIdx="7" presStyleCnt="8">
        <dgm:presLayoutVars>
          <dgm:bulletEnabled val="1"/>
        </dgm:presLayoutVars>
      </dgm:prSet>
      <dgm:spPr/>
    </dgm:pt>
    <dgm:pt modelId="{AA5E7589-37D9-45C8-A91A-AD3DB98E6CCA}" type="pres">
      <dgm:prSet presAssocID="{DE36E6F0-58C8-4720-9955-D987D6B30759}" presName="sibTrans" presStyleLbl="node1" presStyleIdx="7" presStyleCnt="8"/>
      <dgm:spPr/>
    </dgm:pt>
  </dgm:ptLst>
  <dgm:cxnLst>
    <dgm:cxn modelId="{2C31EE0D-5CC6-451B-8FCB-2AD2AAD37319}" type="presOf" srcId="{6FE3E737-55B4-4422-ABA3-597A14B21C59}" destId="{2ECEE4D3-25CE-4044-AF8E-CB86D4C67F0D}" srcOrd="0" destOrd="0" presId="urn:microsoft.com/office/officeart/2005/8/layout/cycle1"/>
    <dgm:cxn modelId="{3FCF7E1D-E0A7-412F-91C0-F273A91FD51E}" type="presOf" srcId="{8BC4900A-4C71-4480-989E-7FE085FB5053}" destId="{4A491CC7-9680-4CBE-BACC-D64E9358D6B9}" srcOrd="0" destOrd="1" presId="urn:microsoft.com/office/officeart/2005/8/layout/cycle1"/>
    <dgm:cxn modelId="{92462F22-C9A4-47EF-BBCB-7C1DE2E9B0F1}" type="presOf" srcId="{563ABF63-60DB-492A-8BFA-BD934D9389B1}" destId="{20EACA92-A274-47FE-BEA3-EE94ADEF31E2}" srcOrd="0" destOrd="0" presId="urn:microsoft.com/office/officeart/2005/8/layout/cycle1"/>
    <dgm:cxn modelId="{3052F73B-F635-4F5A-906D-DA8AB8F28D67}" type="presOf" srcId="{55B0F2D7-C8E7-4FBA-BFAC-27E4292D1BEE}" destId="{0A03266C-8F42-4418-B969-D8494737D8D3}" srcOrd="0" destOrd="0" presId="urn:microsoft.com/office/officeart/2005/8/layout/cycle1"/>
    <dgm:cxn modelId="{2A225441-F2AF-4897-9C06-0AFDE274DC73}" type="presOf" srcId="{3AD17B24-A2B9-4ECB-ADFB-7682F10669BF}" destId="{CFBDA5B5-61F8-41F1-BDD2-911D66276EC4}" srcOrd="0" destOrd="0" presId="urn:microsoft.com/office/officeart/2005/8/layout/cycle1"/>
    <dgm:cxn modelId="{2B5DE253-2FD8-43DC-9F4A-5FC9700CCCBB}" type="presOf" srcId="{FB15AB1E-5ACC-4464-B23B-398BC3D7594E}" destId="{4A491CC7-9680-4CBE-BACC-D64E9358D6B9}" srcOrd="0" destOrd="0" presId="urn:microsoft.com/office/officeart/2005/8/layout/cycle1"/>
    <dgm:cxn modelId="{77717F55-3669-4ADF-8300-C12C29561977}" srcId="{6FE3E737-55B4-4422-ABA3-597A14B21C59}" destId="{B92C9D87-C238-40FB-80BD-D428F7ED7569}" srcOrd="1" destOrd="0" parTransId="{141861ED-D9F9-4872-B849-27228EBFB154}" sibTransId="{55B0F2D7-C8E7-4FBA-BFAC-27E4292D1BEE}"/>
    <dgm:cxn modelId="{601AC956-8B0D-451C-B1EC-CF04D8765830}" type="presOf" srcId="{7D8DA26B-C9BF-4534-8FFF-BC0D767F61BE}" destId="{0B3888C7-5B8C-4BE9-9F99-350A996D82D9}" srcOrd="0" destOrd="0" presId="urn:microsoft.com/office/officeart/2005/8/layout/cycle1"/>
    <dgm:cxn modelId="{9B65905A-5A20-47BE-87B9-48B299E16784}" srcId="{6FE3E737-55B4-4422-ABA3-597A14B21C59}" destId="{FB15AB1E-5ACC-4464-B23B-398BC3D7594E}" srcOrd="3" destOrd="0" parTransId="{16D28A53-532B-4967-B418-3415D09AFDB7}" sibTransId="{12680B60-D25F-4764-9F02-8FF2356E8547}"/>
    <dgm:cxn modelId="{29A0B997-0FEC-4BFD-899F-97DF0862709D}" type="presOf" srcId="{FFDA95F5-6438-4B34-81AC-F1C194BC24A6}" destId="{E7BE7D46-0879-4F69-8A58-EBAB18819FF3}" srcOrd="0" destOrd="0" presId="urn:microsoft.com/office/officeart/2005/8/layout/cycle1"/>
    <dgm:cxn modelId="{CEB3DE9E-9C48-48F4-B623-7F78EA5B5397}" type="presOf" srcId="{BC432C31-3B70-4B09-88A0-06BEBA1341EE}" destId="{B84B1DF7-8C73-4EFF-BACD-0C074D9F795B}" srcOrd="0" destOrd="0" presId="urn:microsoft.com/office/officeart/2005/8/layout/cycle1"/>
    <dgm:cxn modelId="{4ACEC69F-83B5-4434-A5DF-9B84C928D515}" srcId="{6FE3E737-55B4-4422-ABA3-597A14B21C59}" destId="{FFDA95F5-6438-4B34-81AC-F1C194BC24A6}" srcOrd="5" destOrd="0" parTransId="{21AE283F-BE21-4E1F-8987-5AEBC4CE1CED}" sibTransId="{17D73630-5B2E-42DB-BBF3-CA0895650FD5}"/>
    <dgm:cxn modelId="{294889AF-DD1D-41E1-9BB3-B8827F54142C}" type="presOf" srcId="{925CBEE8-28D2-4363-990B-E832CAF5C7BC}" destId="{8D971027-2172-4273-9BE0-0A0BAE699510}" srcOrd="0" destOrd="0" presId="urn:microsoft.com/office/officeart/2005/8/layout/cycle1"/>
    <dgm:cxn modelId="{981790AF-908A-416B-A494-7DE9BDA12428}" type="presOf" srcId="{830BEECD-DF0E-4D18-9D82-DEABD980DD68}" destId="{2A0AEE31-9C78-476C-92BC-AC9C70986CBC}" srcOrd="0" destOrd="0" presId="urn:microsoft.com/office/officeart/2005/8/layout/cycle1"/>
    <dgm:cxn modelId="{A053A4B1-B179-4FE6-B14B-0618B1D8E551}" type="presOf" srcId="{17D73630-5B2E-42DB-BBF3-CA0895650FD5}" destId="{EEE8C6A0-9A23-4A92-95B8-ABA3E1623E11}" srcOrd="0" destOrd="0" presId="urn:microsoft.com/office/officeart/2005/8/layout/cycle1"/>
    <dgm:cxn modelId="{FF8126B2-5A1D-47F8-AD9D-B48B30CA1404}" type="presOf" srcId="{2A6A1B68-6D52-41F9-AEDF-0A68ABC9AA9E}" destId="{AC0ED457-B8C7-46A0-A386-5DA982E37F5A}" srcOrd="0" destOrd="0" presId="urn:microsoft.com/office/officeart/2005/8/layout/cycle1"/>
    <dgm:cxn modelId="{A9A345BE-198A-488A-B7D0-6BD1164548B3}" type="presOf" srcId="{DE36E6F0-58C8-4720-9955-D987D6B30759}" destId="{AA5E7589-37D9-45C8-A91A-AD3DB98E6CCA}" srcOrd="0" destOrd="0" presId="urn:microsoft.com/office/officeart/2005/8/layout/cycle1"/>
    <dgm:cxn modelId="{F34169BE-092E-457B-9380-5E56BDB005C6}" srcId="{FB15AB1E-5ACC-4464-B23B-398BC3D7594E}" destId="{8BC4900A-4C71-4480-989E-7FE085FB5053}" srcOrd="0" destOrd="0" parTransId="{42A7D054-3802-4095-9212-11679CF18E92}" sibTransId="{ACDFDEB6-1C3E-4030-A3DA-A2D28C8B2BB1}"/>
    <dgm:cxn modelId="{AACD39D0-126B-4993-B696-9081A3A60CB7}" srcId="{6FE3E737-55B4-4422-ABA3-597A14B21C59}" destId="{EEF402B3-9E4D-43B4-872B-E0700F2462A3}" srcOrd="4" destOrd="0" parTransId="{0A9CA5AD-AC17-4172-A1BC-79C9EA2EA40F}" sibTransId="{2A6A1B68-6D52-41F9-AEDF-0A68ABC9AA9E}"/>
    <dgm:cxn modelId="{E94222D1-424C-42CB-967A-43537EB3EE8F}" type="presOf" srcId="{12680B60-D25F-4764-9F02-8FF2356E8547}" destId="{CE4DB38C-A84F-46E6-A04B-C394C4ED4BD2}" srcOrd="0" destOrd="0" presId="urn:microsoft.com/office/officeart/2005/8/layout/cycle1"/>
    <dgm:cxn modelId="{134527D1-6357-4E28-8E66-7C5FABB2BEA1}" srcId="{6FE3E737-55B4-4422-ABA3-597A14B21C59}" destId="{BC432C31-3B70-4B09-88A0-06BEBA1341EE}" srcOrd="6" destOrd="0" parTransId="{DFA75AEC-102F-4ECF-AD30-0C4C3F781F61}" sibTransId="{058EF4F0-2D0B-4E1C-990F-870CC04B4853}"/>
    <dgm:cxn modelId="{198D5FD4-5C68-49F0-BA12-362FF7506573}" type="presOf" srcId="{058EF4F0-2D0B-4E1C-990F-870CC04B4853}" destId="{F3B1D7E5-D58F-491F-AABD-38BF22E53556}" srcOrd="0" destOrd="0" presId="urn:microsoft.com/office/officeart/2005/8/layout/cycle1"/>
    <dgm:cxn modelId="{38EA6AD4-10E9-4E39-B0A5-5A4C46D9E172}" srcId="{6FE3E737-55B4-4422-ABA3-597A14B21C59}" destId="{563ABF63-60DB-492A-8BFA-BD934D9389B1}" srcOrd="7" destOrd="0" parTransId="{065D4CD8-BBCE-4226-961B-1F9BCA257ED0}" sibTransId="{DE36E6F0-58C8-4720-9955-D987D6B30759}"/>
    <dgm:cxn modelId="{7B151BDD-CAD4-48F8-8DA5-4AF81A125E62}" srcId="{6FE3E737-55B4-4422-ABA3-597A14B21C59}" destId="{3AD17B24-A2B9-4ECB-ADFB-7682F10669BF}" srcOrd="0" destOrd="0" parTransId="{95B83223-BBC7-4BF8-A207-539F2E82FB5C}" sibTransId="{830BEECD-DF0E-4D18-9D82-DEABD980DD68}"/>
    <dgm:cxn modelId="{E57D86E6-C896-4467-A091-2FFB319139F6}" srcId="{6FE3E737-55B4-4422-ABA3-597A14B21C59}" destId="{925CBEE8-28D2-4363-990B-E832CAF5C7BC}" srcOrd="2" destOrd="0" parTransId="{D5B41C40-CD25-4A59-BD33-0BAD1A0ABB27}" sibTransId="{7D8DA26B-C9BF-4534-8FFF-BC0D767F61BE}"/>
    <dgm:cxn modelId="{6A467BE8-A513-41F9-BD01-573AF6DD08AD}" type="presOf" srcId="{B92C9D87-C238-40FB-80BD-D428F7ED7569}" destId="{982969E6-C4DF-475D-9468-C45EFE308344}" srcOrd="0" destOrd="0" presId="urn:microsoft.com/office/officeart/2005/8/layout/cycle1"/>
    <dgm:cxn modelId="{9EA9B4ED-2A34-44F0-8804-447C3EDE0F97}" type="presOf" srcId="{EEF402B3-9E4D-43B4-872B-E0700F2462A3}" destId="{73AF4B98-CF2A-4834-990E-D1A995B09755}" srcOrd="0" destOrd="0" presId="urn:microsoft.com/office/officeart/2005/8/layout/cycle1"/>
    <dgm:cxn modelId="{E2D64CF4-10C8-40A5-BAEF-8EEBFB6A2FE9}" type="presOf" srcId="{974CCD8E-4269-47E4-A62F-65EC4DDC6CE1}" destId="{4A491CC7-9680-4CBE-BACC-D64E9358D6B9}" srcOrd="0" destOrd="2" presId="urn:microsoft.com/office/officeart/2005/8/layout/cycle1"/>
    <dgm:cxn modelId="{110894FB-0574-4844-8198-7FE90E948B31}" srcId="{FB15AB1E-5ACC-4464-B23B-398BC3D7594E}" destId="{974CCD8E-4269-47E4-A62F-65EC4DDC6CE1}" srcOrd="1" destOrd="0" parTransId="{B0CA3658-2E6F-464F-B594-B08FB14E2EA7}" sibTransId="{FF2AE4A1-7BE8-4B72-BDD1-A57516B7FF35}"/>
    <dgm:cxn modelId="{F22545AA-0D29-46F5-90CF-203EC1A7AC73}" type="presParOf" srcId="{2ECEE4D3-25CE-4044-AF8E-CB86D4C67F0D}" destId="{9332AD3C-F5BC-4945-B53E-A28D59DB3A51}" srcOrd="0" destOrd="0" presId="urn:microsoft.com/office/officeart/2005/8/layout/cycle1"/>
    <dgm:cxn modelId="{47DE1F3A-C131-4BE9-BDB7-4309FB8B7056}" type="presParOf" srcId="{2ECEE4D3-25CE-4044-AF8E-CB86D4C67F0D}" destId="{CFBDA5B5-61F8-41F1-BDD2-911D66276EC4}" srcOrd="1" destOrd="0" presId="urn:microsoft.com/office/officeart/2005/8/layout/cycle1"/>
    <dgm:cxn modelId="{7CAC5645-004B-40FD-9997-C6C79DE2DCE9}" type="presParOf" srcId="{2ECEE4D3-25CE-4044-AF8E-CB86D4C67F0D}" destId="{2A0AEE31-9C78-476C-92BC-AC9C70986CBC}" srcOrd="2" destOrd="0" presId="urn:microsoft.com/office/officeart/2005/8/layout/cycle1"/>
    <dgm:cxn modelId="{DA7D7893-A989-48B1-ACC4-47CD82B401CA}" type="presParOf" srcId="{2ECEE4D3-25CE-4044-AF8E-CB86D4C67F0D}" destId="{2A700FDF-F565-4534-B6B4-7B903AF03B3C}" srcOrd="3" destOrd="0" presId="urn:microsoft.com/office/officeart/2005/8/layout/cycle1"/>
    <dgm:cxn modelId="{1D51494B-4633-485A-9ED5-456734265C4B}" type="presParOf" srcId="{2ECEE4D3-25CE-4044-AF8E-CB86D4C67F0D}" destId="{982969E6-C4DF-475D-9468-C45EFE308344}" srcOrd="4" destOrd="0" presId="urn:microsoft.com/office/officeart/2005/8/layout/cycle1"/>
    <dgm:cxn modelId="{E470265D-8643-4C1C-9B2F-D12F036C6166}" type="presParOf" srcId="{2ECEE4D3-25CE-4044-AF8E-CB86D4C67F0D}" destId="{0A03266C-8F42-4418-B969-D8494737D8D3}" srcOrd="5" destOrd="0" presId="urn:microsoft.com/office/officeart/2005/8/layout/cycle1"/>
    <dgm:cxn modelId="{38E164AB-250D-4646-98F9-2EF5587BB77A}" type="presParOf" srcId="{2ECEE4D3-25CE-4044-AF8E-CB86D4C67F0D}" destId="{BB49A4F7-D744-4A6C-B9EE-6A87B3F123B9}" srcOrd="6" destOrd="0" presId="urn:microsoft.com/office/officeart/2005/8/layout/cycle1"/>
    <dgm:cxn modelId="{CF5A9E40-52FF-4BA0-B220-916FC5D38E8E}" type="presParOf" srcId="{2ECEE4D3-25CE-4044-AF8E-CB86D4C67F0D}" destId="{8D971027-2172-4273-9BE0-0A0BAE699510}" srcOrd="7" destOrd="0" presId="urn:microsoft.com/office/officeart/2005/8/layout/cycle1"/>
    <dgm:cxn modelId="{CD47202E-6E9E-44FC-9914-CD834ADAF0CB}" type="presParOf" srcId="{2ECEE4D3-25CE-4044-AF8E-CB86D4C67F0D}" destId="{0B3888C7-5B8C-4BE9-9F99-350A996D82D9}" srcOrd="8" destOrd="0" presId="urn:microsoft.com/office/officeart/2005/8/layout/cycle1"/>
    <dgm:cxn modelId="{6199CDAA-8D41-4D93-89F4-E6334A8041C8}" type="presParOf" srcId="{2ECEE4D3-25CE-4044-AF8E-CB86D4C67F0D}" destId="{711731FF-F569-40C5-8AC6-DD9C2B45C725}" srcOrd="9" destOrd="0" presId="urn:microsoft.com/office/officeart/2005/8/layout/cycle1"/>
    <dgm:cxn modelId="{0AE63BC7-3763-4CB7-BB62-44D2B2601334}" type="presParOf" srcId="{2ECEE4D3-25CE-4044-AF8E-CB86D4C67F0D}" destId="{4A491CC7-9680-4CBE-BACC-D64E9358D6B9}" srcOrd="10" destOrd="0" presId="urn:microsoft.com/office/officeart/2005/8/layout/cycle1"/>
    <dgm:cxn modelId="{FE26D094-4710-4AB0-A9C9-171D215F758C}" type="presParOf" srcId="{2ECEE4D3-25CE-4044-AF8E-CB86D4C67F0D}" destId="{CE4DB38C-A84F-46E6-A04B-C394C4ED4BD2}" srcOrd="11" destOrd="0" presId="urn:microsoft.com/office/officeart/2005/8/layout/cycle1"/>
    <dgm:cxn modelId="{714E34F7-A447-42E5-9C72-B2AAFD6D2A94}" type="presParOf" srcId="{2ECEE4D3-25CE-4044-AF8E-CB86D4C67F0D}" destId="{98A4F49D-F5DD-48D1-820F-15110120AD6D}" srcOrd="12" destOrd="0" presId="urn:microsoft.com/office/officeart/2005/8/layout/cycle1"/>
    <dgm:cxn modelId="{3B5CDE2A-1001-49A3-A4E9-9AE7B6DA9E96}" type="presParOf" srcId="{2ECEE4D3-25CE-4044-AF8E-CB86D4C67F0D}" destId="{73AF4B98-CF2A-4834-990E-D1A995B09755}" srcOrd="13" destOrd="0" presId="urn:microsoft.com/office/officeart/2005/8/layout/cycle1"/>
    <dgm:cxn modelId="{B69AD3E5-DE77-48CA-B361-0D2F38121640}" type="presParOf" srcId="{2ECEE4D3-25CE-4044-AF8E-CB86D4C67F0D}" destId="{AC0ED457-B8C7-46A0-A386-5DA982E37F5A}" srcOrd="14" destOrd="0" presId="urn:microsoft.com/office/officeart/2005/8/layout/cycle1"/>
    <dgm:cxn modelId="{5A3A1441-AC43-44B8-8E8F-9180BB6FA836}" type="presParOf" srcId="{2ECEE4D3-25CE-4044-AF8E-CB86D4C67F0D}" destId="{20D7EE52-1D8A-4951-8F46-0C50B8BE5DD2}" srcOrd="15" destOrd="0" presId="urn:microsoft.com/office/officeart/2005/8/layout/cycle1"/>
    <dgm:cxn modelId="{6B56C030-B96C-4E94-8E52-2191799C972D}" type="presParOf" srcId="{2ECEE4D3-25CE-4044-AF8E-CB86D4C67F0D}" destId="{E7BE7D46-0879-4F69-8A58-EBAB18819FF3}" srcOrd="16" destOrd="0" presId="urn:microsoft.com/office/officeart/2005/8/layout/cycle1"/>
    <dgm:cxn modelId="{7E7ACB2C-AC42-4943-8295-9D65E7963114}" type="presParOf" srcId="{2ECEE4D3-25CE-4044-AF8E-CB86D4C67F0D}" destId="{EEE8C6A0-9A23-4A92-95B8-ABA3E1623E11}" srcOrd="17" destOrd="0" presId="urn:microsoft.com/office/officeart/2005/8/layout/cycle1"/>
    <dgm:cxn modelId="{D22331E8-C48A-4B67-A27A-A08DD0130C56}" type="presParOf" srcId="{2ECEE4D3-25CE-4044-AF8E-CB86D4C67F0D}" destId="{9B247661-EC33-4AA5-B436-AF236795D79C}" srcOrd="18" destOrd="0" presId="urn:microsoft.com/office/officeart/2005/8/layout/cycle1"/>
    <dgm:cxn modelId="{0F371AF2-071B-46BC-BC8C-790056CEB645}" type="presParOf" srcId="{2ECEE4D3-25CE-4044-AF8E-CB86D4C67F0D}" destId="{B84B1DF7-8C73-4EFF-BACD-0C074D9F795B}" srcOrd="19" destOrd="0" presId="urn:microsoft.com/office/officeart/2005/8/layout/cycle1"/>
    <dgm:cxn modelId="{99943CB5-4AEB-4A31-B19F-5E1488B6ED07}" type="presParOf" srcId="{2ECEE4D3-25CE-4044-AF8E-CB86D4C67F0D}" destId="{F3B1D7E5-D58F-491F-AABD-38BF22E53556}" srcOrd="20" destOrd="0" presId="urn:microsoft.com/office/officeart/2005/8/layout/cycle1"/>
    <dgm:cxn modelId="{0BB3AC2E-6915-4B7F-A2C8-257F018FA91B}" type="presParOf" srcId="{2ECEE4D3-25CE-4044-AF8E-CB86D4C67F0D}" destId="{27F38AA4-CAC1-41D5-A0B9-6280B90D0411}" srcOrd="21" destOrd="0" presId="urn:microsoft.com/office/officeart/2005/8/layout/cycle1"/>
    <dgm:cxn modelId="{D4D44B6D-CAB1-436A-B4D8-779BD8508677}" type="presParOf" srcId="{2ECEE4D3-25CE-4044-AF8E-CB86D4C67F0D}" destId="{20EACA92-A274-47FE-BEA3-EE94ADEF31E2}" srcOrd="22" destOrd="0" presId="urn:microsoft.com/office/officeart/2005/8/layout/cycle1"/>
    <dgm:cxn modelId="{12C6B1A0-7EB2-40B0-AA05-D986CB24DAD0}" type="presParOf" srcId="{2ECEE4D3-25CE-4044-AF8E-CB86D4C67F0D}" destId="{AA5E7589-37D9-45C8-A91A-AD3DB98E6CCA}"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6EDB0-B0BB-45B1-9753-AE7C6C857C71}">
      <dsp:nvSpPr>
        <dsp:cNvPr id="0" name=""/>
        <dsp:cNvSpPr/>
      </dsp:nvSpPr>
      <dsp:spPr>
        <a:xfrm>
          <a:off x="668737" y="531240"/>
          <a:ext cx="1128937" cy="1128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82E97-5015-4AE9-BE7F-48EC346133AF}">
      <dsp:nvSpPr>
        <dsp:cNvPr id="0" name=""/>
        <dsp:cNvSpPr/>
      </dsp:nvSpPr>
      <dsp:spPr>
        <a:xfrm>
          <a:off x="0" y="2130729"/>
          <a:ext cx="2508750" cy="321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1" kern="1200" dirty="0"/>
            <a:t>Biometric security is rapidly gaining popularity as a reliable identification system. It measures unique physiological characteristics, such as fingerprints, facial recognition, irises, and voice patterns, to ensure accurate and secure authentication</a:t>
          </a:r>
          <a:r>
            <a:rPr lang="en-US" sz="1100" b="0" i="1" kern="1200" dirty="0"/>
            <a:t>. </a:t>
          </a:r>
          <a:endParaRPr lang="en-US" sz="1100" kern="1200" dirty="0"/>
        </a:p>
      </dsp:txBody>
      <dsp:txXfrm>
        <a:off x="0" y="2130729"/>
        <a:ext cx="2508750" cy="3214079"/>
      </dsp:txXfrm>
    </dsp:sp>
    <dsp:sp modelId="{77A19299-B19F-4DA2-8D0B-FCAB19ACA752}">
      <dsp:nvSpPr>
        <dsp:cNvPr id="0" name=""/>
        <dsp:cNvSpPr/>
      </dsp:nvSpPr>
      <dsp:spPr>
        <a:xfrm>
          <a:off x="3232240" y="536830"/>
          <a:ext cx="1128937" cy="1128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ACF26-0742-4023-B0E9-ED26A64AD905}">
      <dsp:nvSpPr>
        <dsp:cNvPr id="0" name=""/>
        <dsp:cNvSpPr/>
      </dsp:nvSpPr>
      <dsp:spPr>
        <a:xfrm>
          <a:off x="2424418" y="2081392"/>
          <a:ext cx="2508750" cy="345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1" kern="1200" dirty="0"/>
            <a:t>This innovative approach eliminates the need for users to remember abstract strings of values and offers a great substitute for traditional authentication methods. It's amazing to witness how technology keeps evolving and providing better solutions to modern security needs</a:t>
          </a:r>
          <a:r>
            <a:rPr lang="sr-Latn-RS" sz="1500" b="0" i="1" kern="1200" dirty="0"/>
            <a:t>.</a:t>
          </a:r>
          <a:endParaRPr lang="en-US" sz="1500" kern="1200" dirty="0"/>
        </a:p>
      </dsp:txBody>
      <dsp:txXfrm>
        <a:off x="2424418" y="2081392"/>
        <a:ext cx="2508750" cy="3451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A8E1-7832-4BE3-A4C0-7BC992BC6AA0}">
      <dsp:nvSpPr>
        <dsp:cNvPr id="0" name=""/>
        <dsp:cNvSpPr/>
      </dsp:nvSpPr>
      <dsp:spPr>
        <a:xfrm>
          <a:off x="0" y="790"/>
          <a:ext cx="696431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2CCC06-9A73-4B02-979E-93E292E42CE8}">
      <dsp:nvSpPr>
        <dsp:cNvPr id="0" name=""/>
        <dsp:cNvSpPr/>
      </dsp:nvSpPr>
      <dsp:spPr>
        <a:xfrm>
          <a:off x="0" y="790"/>
          <a:ext cx="6964311" cy="184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sr-Latn-R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sr-Latn-RS" sz="1600" kern="1200" dirty="0">
              <a:latin typeface="Arial" panose="020B0604020202020204" pitchFamily="34" charset="0"/>
              <a:cs typeface="Arial" panose="020B0604020202020204" pitchFamily="34" charset="0"/>
            </a:rPr>
            <a:t>According to the</a:t>
          </a:r>
          <a:r>
            <a:rPr lang="en-US" sz="1600" kern="1200" dirty="0">
              <a:latin typeface="Arial" panose="020B0604020202020204" pitchFamily="34" charset="0"/>
              <a:cs typeface="Arial" panose="020B0604020202020204" pitchFamily="34" charset="0"/>
            </a:rPr>
            <a:t> study conducted by the Fortune Business Insight</a:t>
          </a:r>
          <a:r>
            <a:rPr lang="sr-Latn-RS" sz="1600" kern="1200" dirty="0">
              <a:latin typeface="Arial" panose="020B0604020202020204" pitchFamily="34" charset="0"/>
              <a:cs typeface="Arial" panose="020B0604020202020204" pitchFamily="34" charset="0"/>
            </a:rPr>
            <a:t> (2021),</a:t>
          </a:r>
          <a:r>
            <a:rPr lang="en-US" sz="1600" kern="1200" dirty="0">
              <a:latin typeface="Arial" panose="020B0604020202020204" pitchFamily="34" charset="0"/>
              <a:cs typeface="Arial" panose="020B0604020202020204" pitchFamily="34" charset="0"/>
            </a:rPr>
            <a:t> biometric solution market value will continue to grow significantly in the years to come. The global biometric system market size was valued at </a:t>
          </a:r>
          <a:r>
            <a:rPr lang="en-US" sz="1600" b="1" kern="1200" dirty="0">
              <a:latin typeface="Arial" panose="020B0604020202020204" pitchFamily="34" charset="0"/>
              <a:cs typeface="Arial" panose="020B0604020202020204" pitchFamily="34" charset="0"/>
            </a:rPr>
            <a:t>USD 29.09 billion in 2021 </a:t>
          </a:r>
          <a:r>
            <a:rPr lang="en-US" sz="1600" kern="1200" dirty="0">
              <a:latin typeface="Arial" panose="020B0604020202020204" pitchFamily="34" charset="0"/>
              <a:cs typeface="Arial" panose="020B0604020202020204" pitchFamily="34" charset="0"/>
            </a:rPr>
            <a:t>and is expected to reach USD </a:t>
          </a:r>
          <a:r>
            <a:rPr lang="en-US" sz="1600" b="1" kern="1200" dirty="0">
              <a:latin typeface="Arial" panose="020B0604020202020204" pitchFamily="34" charset="0"/>
              <a:cs typeface="Arial" panose="020B0604020202020204" pitchFamily="34" charset="0"/>
            </a:rPr>
            <a:t>76.70 billion by 2029</a:t>
          </a:r>
          <a:r>
            <a:rPr lang="en-US" sz="1600" kern="1200" dirty="0">
              <a:latin typeface="Arial" panose="020B0604020202020204" pitchFamily="34" charset="0"/>
              <a:cs typeface="Arial" panose="020B0604020202020204" pitchFamily="34" charset="0"/>
            </a:rPr>
            <a:t>, with a CAGR of 13.9% during the forecast period. </a:t>
          </a:r>
          <a:endParaRPr lang="sr-Latn-RS" sz="1600" kern="1200" dirty="0">
            <a:latin typeface="Arial" panose="020B0604020202020204" pitchFamily="34" charset="0"/>
            <a:cs typeface="Arial" panose="020B0604020202020204" pitchFamily="34" charset="0"/>
          </a:endParaRPr>
        </a:p>
      </dsp:txBody>
      <dsp:txXfrm>
        <a:off x="0" y="790"/>
        <a:ext cx="6964311" cy="1845249"/>
      </dsp:txXfrm>
    </dsp:sp>
    <dsp:sp modelId="{0555B955-B5A5-439F-B13B-3D5D4890A4A5}">
      <dsp:nvSpPr>
        <dsp:cNvPr id="0" name=""/>
        <dsp:cNvSpPr/>
      </dsp:nvSpPr>
      <dsp:spPr>
        <a:xfrm>
          <a:off x="0" y="1846039"/>
          <a:ext cx="696431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0362EC-D2FA-45E3-A0B3-F1B2C7DCDC10}">
      <dsp:nvSpPr>
        <dsp:cNvPr id="0" name=""/>
        <dsp:cNvSpPr/>
      </dsp:nvSpPr>
      <dsp:spPr>
        <a:xfrm>
          <a:off x="0" y="1846039"/>
          <a:ext cx="6964311" cy="122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sr-Latn-R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rising adoption of biometric solutions</a:t>
          </a:r>
          <a:r>
            <a:rPr lang="sr-Latn-RS" sz="1600" kern="1200" dirty="0">
              <a:latin typeface="Arial" panose="020B0604020202020204" pitchFamily="34" charset="0"/>
              <a:cs typeface="Arial" panose="020B0604020202020204" pitchFamily="34" charset="0"/>
            </a:rPr>
            <a:t> has been recorded</a:t>
          </a:r>
          <a:r>
            <a:rPr lang="en-US" sz="1600" kern="1200" dirty="0">
              <a:latin typeface="Arial" panose="020B0604020202020204" pitchFamily="34" charset="0"/>
              <a:cs typeface="Arial" panose="020B0604020202020204" pitchFamily="34" charset="0"/>
            </a:rPr>
            <a:t> in consumer electronics devices, such as smartphones, laptops, tablets, and smartwatches</a:t>
          </a:r>
          <a:r>
            <a:rPr lang="sr-Latn-RS"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0" y="1846039"/>
        <a:ext cx="6964311" cy="1228585"/>
      </dsp:txXfrm>
    </dsp:sp>
    <dsp:sp modelId="{7B099C7F-0F8F-4F5A-848F-6A42CCC31952}">
      <dsp:nvSpPr>
        <dsp:cNvPr id="0" name=""/>
        <dsp:cNvSpPr/>
      </dsp:nvSpPr>
      <dsp:spPr>
        <a:xfrm>
          <a:off x="0" y="3074625"/>
          <a:ext cx="696431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AA1B19-4D7C-4409-A9B8-9D012E16DA29}">
      <dsp:nvSpPr>
        <dsp:cNvPr id="0" name=""/>
        <dsp:cNvSpPr/>
      </dsp:nvSpPr>
      <dsp:spPr>
        <a:xfrm>
          <a:off x="0" y="3074625"/>
          <a:ext cx="6964311" cy="184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sr-Latn-R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sr-Latn-RS" sz="1600" kern="1200" dirty="0">
              <a:latin typeface="Arial" panose="020B0604020202020204" pitchFamily="34" charset="0"/>
              <a:cs typeface="Arial" panose="020B0604020202020204" pitchFamily="34" charset="0"/>
            </a:rPr>
            <a:t>B</a:t>
          </a:r>
          <a:r>
            <a:rPr lang="en-US" sz="1600" kern="1200" dirty="0" err="1">
              <a:latin typeface="Arial" panose="020B0604020202020204" pitchFamily="34" charset="0"/>
              <a:cs typeface="Arial" panose="020B0604020202020204" pitchFamily="34" charset="0"/>
            </a:rPr>
            <a:t>iometric</a:t>
          </a:r>
          <a:r>
            <a:rPr lang="en-US" sz="1600" kern="1200" dirty="0">
              <a:latin typeface="Arial" panose="020B0604020202020204" pitchFamily="34" charset="0"/>
              <a:cs typeface="Arial" panose="020B0604020202020204" pitchFamily="34" charset="0"/>
            </a:rPr>
            <a:t> solutions have become increasingly popular in various industries, including</a:t>
          </a:r>
          <a:r>
            <a:rPr lang="sr-Latn-RS" sz="1600" kern="1200" dirty="0">
              <a:latin typeface="Arial" panose="020B0604020202020204" pitchFamily="34" charset="0"/>
              <a:cs typeface="Arial" panose="020B0604020202020204" pitchFamily="34" charset="0"/>
            </a:rPr>
            <a:t>:</a:t>
          </a:r>
          <a:r>
            <a:rPr lang="en-US" sz="1600" kern="1200" dirty="0">
              <a:latin typeface="Arial" panose="020B0604020202020204" pitchFamily="34" charset="0"/>
              <a:cs typeface="Arial" panose="020B0604020202020204" pitchFamily="34" charset="0"/>
            </a:rPr>
            <a:t> security, healthcare, banking, consumer electronics, and law enforcement.</a:t>
          </a:r>
          <a:r>
            <a:rPr lang="sr-Latn-RS" sz="1600" kern="1200" dirty="0">
              <a:latin typeface="Arial" panose="020B0604020202020204" pitchFamily="34" charset="0"/>
              <a:cs typeface="Arial" panose="020B0604020202020204" pitchFamily="34" charset="0"/>
            </a:rPr>
            <a:t> It </a:t>
          </a:r>
          <a:r>
            <a:rPr lang="en-US" sz="1600" kern="1200" dirty="0">
              <a:latin typeface="Arial" panose="020B0604020202020204" pitchFamily="34" charset="0"/>
              <a:cs typeface="Arial" panose="020B0604020202020204" pitchFamily="34" charset="0"/>
            </a:rPr>
            <a:t>is changing the way we approach security and authentication, and how it</a:t>
          </a:r>
          <a:r>
            <a:rPr lang="sr-Latn-RS" sz="1600" kern="1200" dirty="0">
              <a:latin typeface="Arial" panose="020B0604020202020204" pitchFamily="34" charset="0"/>
              <a:cs typeface="Arial" panose="020B0604020202020204" pitchFamily="34" charset="0"/>
            </a:rPr>
            <a:t> is</a:t>
          </a:r>
          <a:r>
            <a:rPr lang="en-US" sz="1600" kern="1200" dirty="0">
              <a:latin typeface="Arial" panose="020B0604020202020204" pitchFamily="34" charset="0"/>
              <a:cs typeface="Arial" panose="020B0604020202020204" pitchFamily="34" charset="0"/>
            </a:rPr>
            <a:t> becoming an essential tool in ensuring accurate and secure identification.</a:t>
          </a:r>
          <a:endParaRPr lang="en-US" sz="1600" kern="1200" dirty="0"/>
        </a:p>
      </dsp:txBody>
      <dsp:txXfrm>
        <a:off x="0" y="3074625"/>
        <a:ext cx="6964311" cy="1845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6B872-F0B7-4DDA-9FF7-2801B193A646}">
      <dsp:nvSpPr>
        <dsp:cNvPr id="0" name=""/>
        <dsp:cNvSpPr/>
      </dsp:nvSpPr>
      <dsp:spPr>
        <a:xfrm>
          <a:off x="3194629" y="12885"/>
          <a:ext cx="1406812" cy="1406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6C4D8-CA24-4C42-9B8D-E7FFB7E152A5}">
      <dsp:nvSpPr>
        <dsp:cNvPr id="0" name=""/>
        <dsp:cNvSpPr/>
      </dsp:nvSpPr>
      <dsp:spPr>
        <a:xfrm>
          <a:off x="3494442" y="312697"/>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4D540-7E82-4C98-9668-0AA2CFC26ED1}">
      <dsp:nvSpPr>
        <dsp:cNvPr id="0" name=""/>
        <dsp:cNvSpPr/>
      </dsp:nvSpPr>
      <dsp:spPr>
        <a:xfrm>
          <a:off x="2744910" y="1857885"/>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Our COMPETITION WITH AN UNSAFE SYSTEM,</a:t>
          </a:r>
        </a:p>
      </dsp:txBody>
      <dsp:txXfrm>
        <a:off x="2744910" y="1857885"/>
        <a:ext cx="2306250" cy="945000"/>
      </dsp:txXfrm>
    </dsp:sp>
    <dsp:sp modelId="{757E411F-2EDD-441A-BFEB-54C27844BF71}">
      <dsp:nvSpPr>
        <dsp:cNvPr id="0" name=""/>
        <dsp:cNvSpPr/>
      </dsp:nvSpPr>
      <dsp:spPr>
        <a:xfrm>
          <a:off x="5904473" y="12885"/>
          <a:ext cx="1406812" cy="1406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AFB6B-E9A5-4DBA-B831-1331938BD315}">
      <dsp:nvSpPr>
        <dsp:cNvPr id="0" name=""/>
        <dsp:cNvSpPr/>
      </dsp:nvSpPr>
      <dsp:spPr>
        <a:xfrm>
          <a:off x="6204285" y="312697"/>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76E2C-FFB9-4ED8-99C6-DE13E8F1904B}">
      <dsp:nvSpPr>
        <dsp:cNvPr id="0" name=""/>
        <dsp:cNvSpPr/>
      </dsp:nvSpPr>
      <dsp:spPr>
        <a:xfrm>
          <a:off x="5454754" y="1857885"/>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Our Biometrics system is a system that works with 100% security.</a:t>
          </a:r>
        </a:p>
      </dsp:txBody>
      <dsp:txXfrm>
        <a:off x="5454754" y="1857885"/>
        <a:ext cx="2306250" cy="945000"/>
      </dsp:txXfrm>
    </dsp:sp>
    <dsp:sp modelId="{CB494CA6-CB27-4F52-863B-FEA9052607F8}">
      <dsp:nvSpPr>
        <dsp:cNvPr id="0" name=""/>
        <dsp:cNvSpPr/>
      </dsp:nvSpPr>
      <dsp:spPr>
        <a:xfrm>
          <a:off x="8614317" y="12885"/>
          <a:ext cx="1406812" cy="14068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5231D-0E5E-4A74-915E-B0A31AA5B978}">
      <dsp:nvSpPr>
        <dsp:cNvPr id="0" name=""/>
        <dsp:cNvSpPr/>
      </dsp:nvSpPr>
      <dsp:spPr>
        <a:xfrm>
          <a:off x="8914129" y="312697"/>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E830B-69DB-4F5A-80BA-E0E63EC81973}">
      <dsp:nvSpPr>
        <dsp:cNvPr id="0" name=""/>
        <dsp:cNvSpPr/>
      </dsp:nvSpPr>
      <dsp:spPr>
        <a:xfrm>
          <a:off x="8164598" y="1857885"/>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On this system, you can use an image that has been certified and not certified by an American institution and a banking institution</a:t>
          </a:r>
        </a:p>
      </dsp:txBody>
      <dsp:txXfrm>
        <a:off x="8164598" y="1857885"/>
        <a:ext cx="2306250" cy="94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A5B5-61F8-41F1-BDD2-911D66276EC4}">
      <dsp:nvSpPr>
        <dsp:cNvPr id="0" name=""/>
        <dsp:cNvSpPr/>
      </dsp:nvSpPr>
      <dsp:spPr>
        <a:xfrm>
          <a:off x="3537072" y="3521"/>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a:t>CAPEX </a:t>
          </a:r>
          <a:r>
            <a:rPr lang="en-GB" sz="1000" kern="1200"/>
            <a:t>-One time implementation fee</a:t>
          </a:r>
          <a:endParaRPr lang="en-US" sz="1000" kern="1200"/>
        </a:p>
      </dsp:txBody>
      <dsp:txXfrm>
        <a:off x="3537072" y="3521"/>
        <a:ext cx="1038018" cy="1038018"/>
      </dsp:txXfrm>
    </dsp:sp>
    <dsp:sp modelId="{2A0AEE31-9C78-476C-92BC-AC9C70986CBC}">
      <dsp:nvSpPr>
        <dsp:cNvPr id="0" name=""/>
        <dsp:cNvSpPr/>
      </dsp:nvSpPr>
      <dsp:spPr>
        <a:xfrm>
          <a:off x="138879" y="99668"/>
          <a:ext cx="5787468" cy="5787468"/>
        </a:xfrm>
        <a:prstGeom prst="circularArrow">
          <a:avLst>
            <a:gd name="adj1" fmla="val 3497"/>
            <a:gd name="adj2" fmla="val 216855"/>
            <a:gd name="adj3" fmla="val 19269828"/>
            <a:gd name="adj4" fmla="val 18313317"/>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969E6-C4DF-475D-9468-C45EFE308344}">
      <dsp:nvSpPr>
        <dsp:cNvPr id="0" name=""/>
        <dsp:cNvSpPr/>
      </dsp:nvSpPr>
      <dsp:spPr>
        <a:xfrm>
          <a:off x="4984476" y="1450924"/>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One time SW license fee</a:t>
          </a:r>
          <a:endParaRPr lang="en-US" sz="1000" kern="1200"/>
        </a:p>
      </dsp:txBody>
      <dsp:txXfrm>
        <a:off x="4984476" y="1450924"/>
        <a:ext cx="1038018" cy="1038018"/>
      </dsp:txXfrm>
    </dsp:sp>
    <dsp:sp modelId="{0A03266C-8F42-4418-B969-D8494737D8D3}">
      <dsp:nvSpPr>
        <dsp:cNvPr id="0" name=""/>
        <dsp:cNvSpPr/>
      </dsp:nvSpPr>
      <dsp:spPr>
        <a:xfrm>
          <a:off x="138879" y="99668"/>
          <a:ext cx="5787468" cy="5787468"/>
        </a:xfrm>
        <a:prstGeom prst="circularArrow">
          <a:avLst>
            <a:gd name="adj1" fmla="val 3497"/>
            <a:gd name="adj2" fmla="val 216855"/>
            <a:gd name="adj3" fmla="val 435486"/>
            <a:gd name="adj4" fmla="val 20947659"/>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71027-2172-4273-9BE0-0A0BAE699510}">
      <dsp:nvSpPr>
        <dsp:cNvPr id="0" name=""/>
        <dsp:cNvSpPr/>
      </dsp:nvSpPr>
      <dsp:spPr>
        <a:xfrm>
          <a:off x="4984476" y="3497861"/>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OPTIONAL;</a:t>
          </a:r>
          <a:endParaRPr lang="en-US" sz="1000" kern="1200"/>
        </a:p>
      </dsp:txBody>
      <dsp:txXfrm>
        <a:off x="4984476" y="3497861"/>
        <a:ext cx="1038018" cy="1038018"/>
      </dsp:txXfrm>
    </dsp:sp>
    <dsp:sp modelId="{0B3888C7-5B8C-4BE9-9F99-350A996D82D9}">
      <dsp:nvSpPr>
        <dsp:cNvPr id="0" name=""/>
        <dsp:cNvSpPr/>
      </dsp:nvSpPr>
      <dsp:spPr>
        <a:xfrm>
          <a:off x="138879" y="99668"/>
          <a:ext cx="5787468" cy="5787468"/>
        </a:xfrm>
        <a:prstGeom prst="circularArrow">
          <a:avLst>
            <a:gd name="adj1" fmla="val 3497"/>
            <a:gd name="adj2" fmla="val 216855"/>
            <a:gd name="adj3" fmla="val 3069828"/>
            <a:gd name="adj4" fmla="val 2113317"/>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91CC7-9680-4CBE-BACC-D64E9358D6B9}">
      <dsp:nvSpPr>
        <dsp:cNvPr id="0" name=""/>
        <dsp:cNvSpPr/>
      </dsp:nvSpPr>
      <dsp:spPr>
        <a:xfrm>
          <a:off x="3537072" y="4945265"/>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GB" sz="1000" kern="1200"/>
            <a:t>- Annual Maintenance and Support</a:t>
          </a:r>
          <a:endParaRPr lang="en-US" sz="1000" kern="1200"/>
        </a:p>
        <a:p>
          <a:pPr marL="57150" lvl="1" indent="-57150" algn="l" defTabSz="355600">
            <a:lnSpc>
              <a:spcPct val="90000"/>
            </a:lnSpc>
            <a:spcBef>
              <a:spcPct val="0"/>
            </a:spcBef>
            <a:spcAft>
              <a:spcPct val="15000"/>
            </a:spcAft>
            <a:buChar char="•"/>
          </a:pPr>
          <a:r>
            <a:rPr lang="en-GB" sz="800" kern="1200"/>
            <a:t>-  8x5 hours per week</a:t>
          </a:r>
          <a:endParaRPr lang="en-US" sz="800" kern="1200"/>
        </a:p>
        <a:p>
          <a:pPr marL="57150" lvl="1" indent="-57150" algn="l" defTabSz="355600">
            <a:lnSpc>
              <a:spcPct val="90000"/>
            </a:lnSpc>
            <a:spcBef>
              <a:spcPct val="0"/>
            </a:spcBef>
            <a:spcAft>
              <a:spcPct val="15000"/>
            </a:spcAft>
            <a:buChar char="•"/>
          </a:pPr>
          <a:r>
            <a:rPr lang="en-GB" sz="800" kern="1200"/>
            <a:t>- 24x7 hours per week</a:t>
          </a:r>
          <a:endParaRPr lang="en-US" sz="800" kern="1200"/>
        </a:p>
      </dsp:txBody>
      <dsp:txXfrm>
        <a:off x="3537072" y="4945265"/>
        <a:ext cx="1038018" cy="1038018"/>
      </dsp:txXfrm>
    </dsp:sp>
    <dsp:sp modelId="{CE4DB38C-A84F-46E6-A04B-C394C4ED4BD2}">
      <dsp:nvSpPr>
        <dsp:cNvPr id="0" name=""/>
        <dsp:cNvSpPr/>
      </dsp:nvSpPr>
      <dsp:spPr>
        <a:xfrm>
          <a:off x="138879" y="99668"/>
          <a:ext cx="5787468" cy="5787468"/>
        </a:xfrm>
        <a:prstGeom prst="circularArrow">
          <a:avLst>
            <a:gd name="adj1" fmla="val 3497"/>
            <a:gd name="adj2" fmla="val 216855"/>
            <a:gd name="adj3" fmla="val 5835486"/>
            <a:gd name="adj4" fmla="val 4747659"/>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F4B98-CF2A-4834-990E-D1A995B09755}">
      <dsp:nvSpPr>
        <dsp:cNvPr id="0" name=""/>
        <dsp:cNvSpPr/>
      </dsp:nvSpPr>
      <dsp:spPr>
        <a:xfrm>
          <a:off x="1490135" y="4945265"/>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a:t>OPEX</a:t>
          </a:r>
          <a:r>
            <a:rPr lang="en-GB" sz="1000" kern="1200"/>
            <a:t> -One time Implementation fee,</a:t>
          </a:r>
          <a:endParaRPr lang="en-US" sz="1000" kern="1200"/>
        </a:p>
      </dsp:txBody>
      <dsp:txXfrm>
        <a:off x="1490135" y="4945265"/>
        <a:ext cx="1038018" cy="1038018"/>
      </dsp:txXfrm>
    </dsp:sp>
    <dsp:sp modelId="{AC0ED457-B8C7-46A0-A386-5DA982E37F5A}">
      <dsp:nvSpPr>
        <dsp:cNvPr id="0" name=""/>
        <dsp:cNvSpPr/>
      </dsp:nvSpPr>
      <dsp:spPr>
        <a:xfrm>
          <a:off x="138879" y="99668"/>
          <a:ext cx="5787468" cy="5787468"/>
        </a:xfrm>
        <a:prstGeom prst="circularArrow">
          <a:avLst>
            <a:gd name="adj1" fmla="val 3497"/>
            <a:gd name="adj2" fmla="val 216855"/>
            <a:gd name="adj3" fmla="val 8469828"/>
            <a:gd name="adj4" fmla="val 7513317"/>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E7D46-0879-4F69-8A58-EBAB18819FF3}">
      <dsp:nvSpPr>
        <dsp:cNvPr id="0" name=""/>
        <dsp:cNvSpPr/>
      </dsp:nvSpPr>
      <dsp:spPr>
        <a:xfrm>
          <a:off x="42732" y="3497861"/>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 Option </a:t>
          </a:r>
          <a:r>
            <a:rPr lang="sr-Latn-RS" sz="1000" kern="1200"/>
            <a:t>1: </a:t>
          </a:r>
          <a:r>
            <a:rPr lang="en-GB" sz="1000" kern="1200"/>
            <a:t>Revenue share - % from each transaction</a:t>
          </a:r>
          <a:endParaRPr lang="en-US" sz="1000" kern="1200"/>
        </a:p>
      </dsp:txBody>
      <dsp:txXfrm>
        <a:off x="42732" y="3497861"/>
        <a:ext cx="1038018" cy="1038018"/>
      </dsp:txXfrm>
    </dsp:sp>
    <dsp:sp modelId="{EEE8C6A0-9A23-4A92-95B8-ABA3E1623E11}">
      <dsp:nvSpPr>
        <dsp:cNvPr id="0" name=""/>
        <dsp:cNvSpPr/>
      </dsp:nvSpPr>
      <dsp:spPr>
        <a:xfrm>
          <a:off x="138879" y="99668"/>
          <a:ext cx="5787468" cy="5787468"/>
        </a:xfrm>
        <a:prstGeom prst="circularArrow">
          <a:avLst>
            <a:gd name="adj1" fmla="val 3497"/>
            <a:gd name="adj2" fmla="val 216855"/>
            <a:gd name="adj3" fmla="val 11235486"/>
            <a:gd name="adj4" fmla="val 10147659"/>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B1DF7-8C73-4EFF-BACD-0C074D9F795B}">
      <dsp:nvSpPr>
        <dsp:cNvPr id="0" name=""/>
        <dsp:cNvSpPr/>
      </dsp:nvSpPr>
      <dsp:spPr>
        <a:xfrm>
          <a:off x="42732" y="1450924"/>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OR</a:t>
          </a:r>
          <a:endParaRPr lang="en-US" sz="1000" kern="1200"/>
        </a:p>
      </dsp:txBody>
      <dsp:txXfrm>
        <a:off x="42732" y="1450924"/>
        <a:ext cx="1038018" cy="1038018"/>
      </dsp:txXfrm>
    </dsp:sp>
    <dsp:sp modelId="{F3B1D7E5-D58F-491F-AABD-38BF22E53556}">
      <dsp:nvSpPr>
        <dsp:cNvPr id="0" name=""/>
        <dsp:cNvSpPr/>
      </dsp:nvSpPr>
      <dsp:spPr>
        <a:xfrm>
          <a:off x="138879" y="99668"/>
          <a:ext cx="5787468" cy="5787468"/>
        </a:xfrm>
        <a:prstGeom prst="circularArrow">
          <a:avLst>
            <a:gd name="adj1" fmla="val 3497"/>
            <a:gd name="adj2" fmla="val 216855"/>
            <a:gd name="adj3" fmla="val 13869828"/>
            <a:gd name="adj4" fmla="val 12913317"/>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ACA92-A274-47FE-BEA3-EE94ADEF31E2}">
      <dsp:nvSpPr>
        <dsp:cNvPr id="0" name=""/>
        <dsp:cNvSpPr/>
      </dsp:nvSpPr>
      <dsp:spPr>
        <a:xfrm>
          <a:off x="1490135" y="3521"/>
          <a:ext cx="1038018" cy="10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 Option</a:t>
          </a:r>
          <a:r>
            <a:rPr lang="sr-Latn-RS" sz="1000" kern="1200"/>
            <a:t> 2: </a:t>
          </a:r>
          <a:r>
            <a:rPr lang="en-GB" sz="1000" kern="1200"/>
            <a:t>Monthly subscription per number of active users</a:t>
          </a:r>
          <a:endParaRPr lang="en-US" sz="1000" kern="1200"/>
        </a:p>
      </dsp:txBody>
      <dsp:txXfrm>
        <a:off x="1490135" y="3521"/>
        <a:ext cx="1038018" cy="1038018"/>
      </dsp:txXfrm>
    </dsp:sp>
    <dsp:sp modelId="{AA5E7589-37D9-45C8-A91A-AD3DB98E6CCA}">
      <dsp:nvSpPr>
        <dsp:cNvPr id="0" name=""/>
        <dsp:cNvSpPr/>
      </dsp:nvSpPr>
      <dsp:spPr>
        <a:xfrm>
          <a:off x="138879" y="99668"/>
          <a:ext cx="5787468" cy="5787468"/>
        </a:xfrm>
        <a:prstGeom prst="circularArrow">
          <a:avLst>
            <a:gd name="adj1" fmla="val 3497"/>
            <a:gd name="adj2" fmla="val 216855"/>
            <a:gd name="adj3" fmla="val 16635486"/>
            <a:gd name="adj4" fmla="val 15547659"/>
            <a:gd name="adj5" fmla="val 408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1655-DEDE-91C7-48A4-1F67B671C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229A3-E912-D382-19BB-72CA35C55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0A6AA-2B4D-07E0-905A-82CC5710E195}"/>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3342067B-7CA8-E74C-ABB7-4463A81BA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4645-9FC0-ABE1-2CA5-3083510FD0EA}"/>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90078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80F-BD7C-AF35-21BC-BABC6CE54D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41B18-30B8-D310-7341-A819896F6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F7DB8-8806-AF4B-CEDD-60FEC650DEE3}"/>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313B57DB-C379-1F0E-9AFF-85205590F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DAF33-C6C0-8009-A483-C18F40A7CEFC}"/>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421373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8AB93-A54D-7FC7-632D-B1815B2D0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EF901-0C47-84A6-E2B9-E14342A3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36413-66AC-BA1E-D086-2649E2317FE9}"/>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89D43AE7-3555-0C2F-CA69-DC1329730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BA8F2-9093-475B-9EDA-8904792496F3}"/>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187872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1765-CBD9-E03E-74EA-E3F665183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DED06-2557-08C9-F926-09FDE43EF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499C3-D1C1-83E8-C216-48DE291C18DA}"/>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A7AA3724-8F5F-201E-B538-E394E19B6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B7A6C-E6C2-E393-244F-DF7AC48FA3BE}"/>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3512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76E9-3E31-920D-DCD1-E5D7843A2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70278E-626A-3918-A998-9F6769889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E6290-AAF0-A57C-5531-15020F164F00}"/>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B85C3CE3-FB4E-6F08-BD43-9EECF0A23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6C8EF-D820-FC8D-6967-06892D22B476}"/>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101528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1A12-AC6F-21DF-AF4B-0FB31F414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97D78-5F3B-21B7-7413-3A2673796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704046-925F-F659-C852-AC98DB83C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9613D-73E4-4915-3A9E-D9B7A98B26B3}"/>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6" name="Footer Placeholder 5">
            <a:extLst>
              <a:ext uri="{FF2B5EF4-FFF2-40B4-BE49-F238E27FC236}">
                <a16:creationId xmlns:a16="http://schemas.microsoft.com/office/drawing/2014/main" id="{B807A8B0-C879-5173-C542-22177AA3F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912A-3525-3F78-E2F8-C52EBE8FB4CB}"/>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77081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E291-F091-5225-D5D5-4C9373E77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0D1E7-5BC7-B7A1-8082-05A851D40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F6FE25-94EF-8CBB-6FB9-8AB90B07C1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77657B-AF7C-8CA2-2D3F-70C5348AC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1E7F4E-852D-E836-697C-E7A58AA2C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CE965-049D-16CE-9063-6FF87C8D683B}"/>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8" name="Footer Placeholder 7">
            <a:extLst>
              <a:ext uri="{FF2B5EF4-FFF2-40B4-BE49-F238E27FC236}">
                <a16:creationId xmlns:a16="http://schemas.microsoft.com/office/drawing/2014/main" id="{A060EFD0-7960-3B8F-7079-12E05FAED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69878-2839-976A-F4AF-C8561150799D}"/>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22587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F27D-6624-B319-C261-FEF980298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D2130-ADDA-F9B2-884C-E073C7CE391E}"/>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4" name="Footer Placeholder 3">
            <a:extLst>
              <a:ext uri="{FF2B5EF4-FFF2-40B4-BE49-F238E27FC236}">
                <a16:creationId xmlns:a16="http://schemas.microsoft.com/office/drawing/2014/main" id="{F26D7E40-369A-BB0A-DC7A-46915D12B1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8ED07D-5215-80E0-93C7-D2C0068EA575}"/>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37423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E4746-F7A1-9975-D7A7-9F3956595895}"/>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3" name="Footer Placeholder 2">
            <a:extLst>
              <a:ext uri="{FF2B5EF4-FFF2-40B4-BE49-F238E27FC236}">
                <a16:creationId xmlns:a16="http://schemas.microsoft.com/office/drawing/2014/main" id="{D26F0772-8602-260B-469D-69C82E6EE7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AF52D-5825-0B55-FCF7-988FC3939BF1}"/>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97013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02F2-10DA-C806-BD8B-0E518C688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50B64-591D-9871-6D42-75EA67F00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702D5D-D4C6-9123-F6EF-5C4DDFED1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26A54-46F6-E8DC-469D-818D21854620}"/>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6" name="Footer Placeholder 5">
            <a:extLst>
              <a:ext uri="{FF2B5EF4-FFF2-40B4-BE49-F238E27FC236}">
                <a16:creationId xmlns:a16="http://schemas.microsoft.com/office/drawing/2014/main" id="{5FBFC8B1-7334-6411-317B-DDBFA8AE5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32DB2-357D-A565-52B4-3F7FFC042DD7}"/>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75962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2EF0-6C4C-9B3E-7A7E-DD0628685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0102FC-5B20-AC0C-2656-210EC06BA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673BE5-3E37-4F4E-A404-BA5D8EDD4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5FF69-0C66-3605-9965-A3BFC0526C33}"/>
              </a:ext>
            </a:extLst>
          </p:cNvPr>
          <p:cNvSpPr>
            <a:spLocks noGrp="1"/>
          </p:cNvSpPr>
          <p:nvPr>
            <p:ph type="dt" sz="half" idx="10"/>
          </p:nvPr>
        </p:nvSpPr>
        <p:spPr/>
        <p:txBody>
          <a:bodyPr/>
          <a:lstStyle/>
          <a:p>
            <a:fld id="{B93239F0-AA24-47C1-B56E-E22CD00B5EFB}" type="datetimeFigureOut">
              <a:rPr lang="en-US" smtClean="0"/>
              <a:t>9/27/2023</a:t>
            </a:fld>
            <a:endParaRPr lang="en-US"/>
          </a:p>
        </p:txBody>
      </p:sp>
      <p:sp>
        <p:nvSpPr>
          <p:cNvPr id="6" name="Footer Placeholder 5">
            <a:extLst>
              <a:ext uri="{FF2B5EF4-FFF2-40B4-BE49-F238E27FC236}">
                <a16:creationId xmlns:a16="http://schemas.microsoft.com/office/drawing/2014/main" id="{673DACBC-18FD-F36B-42CC-4020513A5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6EB6B-8544-5C57-3709-4C56A4DE5A99}"/>
              </a:ext>
            </a:extLst>
          </p:cNvPr>
          <p:cNvSpPr>
            <a:spLocks noGrp="1"/>
          </p:cNvSpPr>
          <p:nvPr>
            <p:ph type="sldNum" sz="quarter" idx="12"/>
          </p:nvPr>
        </p:nvSpPr>
        <p:spPr/>
        <p:txBody>
          <a:bodyPr/>
          <a:lstStyle/>
          <a:p>
            <a:fld id="{57DC5195-71EF-44ED-81D4-A3066704F644}" type="slidenum">
              <a:rPr lang="en-US" smtClean="0"/>
              <a:t>‹#›</a:t>
            </a:fld>
            <a:endParaRPr lang="en-US"/>
          </a:p>
        </p:txBody>
      </p:sp>
    </p:spTree>
    <p:extLst>
      <p:ext uri="{BB962C8B-B14F-4D97-AF65-F5344CB8AC3E}">
        <p14:creationId xmlns:p14="http://schemas.microsoft.com/office/powerpoint/2010/main" val="205422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3E16C-A254-E58E-AF49-20F43E27B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C88DB5-2F16-9B7F-9FAD-F8AE5D7AA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CD855-EC5A-4E0D-6BD8-EAADFACD0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239F0-AA24-47C1-B56E-E22CD00B5EFB}" type="datetimeFigureOut">
              <a:rPr lang="en-US" smtClean="0"/>
              <a:t>9/27/2023</a:t>
            </a:fld>
            <a:endParaRPr lang="en-US"/>
          </a:p>
        </p:txBody>
      </p:sp>
      <p:sp>
        <p:nvSpPr>
          <p:cNvPr id="5" name="Footer Placeholder 4">
            <a:extLst>
              <a:ext uri="{FF2B5EF4-FFF2-40B4-BE49-F238E27FC236}">
                <a16:creationId xmlns:a16="http://schemas.microsoft.com/office/drawing/2014/main" id="{5F3996B1-5BDF-ABEF-6704-1C6AB3DA5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DB273A-2C44-4A9A-E95C-4C77A1EF6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C5195-71EF-44ED-81D4-A3066704F644}" type="slidenum">
              <a:rPr lang="en-US" smtClean="0"/>
              <a:t>‹#›</a:t>
            </a:fld>
            <a:endParaRPr lang="en-US"/>
          </a:p>
        </p:txBody>
      </p:sp>
    </p:spTree>
    <p:extLst>
      <p:ext uri="{BB962C8B-B14F-4D97-AF65-F5344CB8AC3E}">
        <p14:creationId xmlns:p14="http://schemas.microsoft.com/office/powerpoint/2010/main" val="318032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4.xml"/><Relationship Id="rId7" Type="http://schemas.openxmlformats.org/officeDocument/2006/relationships/image" Target="../media/image3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sv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7CB0-28BB-2DDD-C0EF-C3F61B4B4AF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315144C-E695-077A-21C5-E2C5EA681BB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7901694-B025-A79E-E132-46D8581F33D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432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y2mate.is - Paytouch at Ushuaïa Ibiza Beach Hotel-nB3Trrp3PXQ-720p-1695077358">
            <a:hlinkClick r:id="" action="ppaction://media"/>
            <a:extLst>
              <a:ext uri="{FF2B5EF4-FFF2-40B4-BE49-F238E27FC236}">
                <a16:creationId xmlns:a16="http://schemas.microsoft.com/office/drawing/2014/main" id="{72AD6B5A-A618-E6F6-6E1B-D1DF13D52F5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2399"/>
            <a:ext cx="12364414" cy="710738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9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60">
            <a:extLst>
              <a:ext uri="{FF2B5EF4-FFF2-40B4-BE49-F238E27FC236}">
                <a16:creationId xmlns:a16="http://schemas.microsoft.com/office/drawing/2014/main" id="{9A1F4656-FFDA-4BA3-8516-90E58C01A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4" name="Group 2062">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85" name="Rectangle 2063">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2064">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46B2C19-C41D-C38F-3C94-794B3423CAA5}"/>
              </a:ext>
            </a:extLst>
          </p:cNvPr>
          <p:cNvSpPr txBox="1"/>
          <p:nvPr/>
        </p:nvSpPr>
        <p:spPr>
          <a:xfrm>
            <a:off x="0" y="0"/>
            <a:ext cx="6124171" cy="6848029"/>
          </a:xfrm>
          <a:prstGeom prst="rect">
            <a:avLst/>
          </a:prstGeom>
          <a:noFill/>
        </p:spPr>
        <p:txBody>
          <a:bodyPr wrap="square">
            <a:spAutoFit/>
          </a:bodyPr>
          <a:lstStyle/>
          <a:p>
            <a:pPr defTabSz="614843">
              <a:spcAft>
                <a:spcPts val="492"/>
              </a:spcAft>
            </a:pPr>
            <a:r>
              <a:rPr lang="en-US" kern="1200" dirty="0">
                <a:solidFill>
                  <a:schemeClr val="tx1"/>
                </a:solidFill>
                <a:latin typeface="+mn-lt"/>
                <a:ea typeface="+mn-ea"/>
                <a:cs typeface="+mn-cs"/>
              </a:rPr>
              <a:t>Server-driven matching of - for example  fingerprint or face as well as both biometrics in combination leads to a full replacement of PIN numbers and passwords. Mobile payment devices and POS including biometrics are part of BIROFORM solution. BIROFORM “</a:t>
            </a:r>
            <a:r>
              <a:rPr lang="en-US" kern="1200" dirty="0" err="1">
                <a:solidFill>
                  <a:schemeClr val="tx1"/>
                </a:solidFill>
                <a:latin typeface="+mn-lt"/>
                <a:ea typeface="+mn-ea"/>
                <a:cs typeface="+mn-cs"/>
              </a:rPr>
              <a:t>FingerPayment</a:t>
            </a:r>
            <a:r>
              <a:rPr lang="en-US" kern="1200" dirty="0">
                <a:solidFill>
                  <a:schemeClr val="tx1"/>
                </a:solidFill>
                <a:latin typeface="+mn-lt"/>
                <a:ea typeface="+mn-ea"/>
                <a:cs typeface="+mn-cs"/>
              </a:rPr>
              <a:t>” significantly increases security for both retailer and customer as payment cards and bank notes become dispensable and the payment process is handled by using a fingerprint.</a:t>
            </a:r>
          </a:p>
          <a:p>
            <a:pPr defTabSz="614843">
              <a:spcAft>
                <a:spcPts val="492"/>
              </a:spcAft>
            </a:pPr>
            <a:endParaRPr lang="en-US" kern="1200" dirty="0">
              <a:solidFill>
                <a:schemeClr val="tx1"/>
              </a:solidFill>
              <a:latin typeface="+mn-lt"/>
              <a:ea typeface="+mn-ea"/>
              <a:cs typeface="+mn-cs"/>
            </a:endParaRPr>
          </a:p>
          <a:p>
            <a:pPr defTabSz="614843">
              <a:spcAft>
                <a:spcPts val="492"/>
              </a:spcAft>
            </a:pPr>
            <a:r>
              <a:rPr lang="en-US" kern="1200" dirty="0">
                <a:solidFill>
                  <a:schemeClr val="tx1"/>
                </a:solidFill>
                <a:latin typeface="+mn-lt"/>
                <a:ea typeface="+mn-ea"/>
                <a:cs typeface="+mn-cs"/>
              </a:rPr>
              <a:t> </a:t>
            </a:r>
          </a:p>
          <a:p>
            <a:pPr defTabSz="614843">
              <a:spcAft>
                <a:spcPts val="492"/>
              </a:spcAft>
            </a:pPr>
            <a:endParaRPr lang="en-US" kern="1200" dirty="0">
              <a:solidFill>
                <a:schemeClr val="tx1"/>
              </a:solidFill>
              <a:latin typeface="+mn-lt"/>
              <a:ea typeface="+mn-ea"/>
              <a:cs typeface="+mn-cs"/>
            </a:endParaRPr>
          </a:p>
          <a:p>
            <a:pPr defTabSz="614843">
              <a:spcAft>
                <a:spcPts val="492"/>
              </a:spcAft>
            </a:pPr>
            <a:endParaRPr lang="en-US" kern="1200" dirty="0">
              <a:solidFill>
                <a:schemeClr val="tx1"/>
              </a:solidFill>
              <a:latin typeface="+mn-lt"/>
              <a:ea typeface="+mn-ea"/>
              <a:cs typeface="+mn-cs"/>
            </a:endParaRPr>
          </a:p>
          <a:p>
            <a:pPr defTabSz="614843">
              <a:spcAft>
                <a:spcPts val="492"/>
              </a:spcAft>
            </a:pPr>
            <a:endParaRPr lang="en-US" kern="1200" dirty="0">
              <a:solidFill>
                <a:schemeClr val="tx1"/>
              </a:solidFill>
              <a:latin typeface="+mn-lt"/>
              <a:ea typeface="+mn-ea"/>
              <a:cs typeface="+mn-cs"/>
            </a:endParaRPr>
          </a:p>
          <a:p>
            <a:pPr defTabSz="614843">
              <a:spcAft>
                <a:spcPts val="492"/>
              </a:spcAft>
            </a:pPr>
            <a:r>
              <a:rPr lang="en-US" kern="1200" dirty="0">
                <a:solidFill>
                  <a:schemeClr val="tx1"/>
                </a:solidFill>
                <a:latin typeface="+mn-lt"/>
                <a:ea typeface="+mn-ea"/>
                <a:cs typeface="+mn-cs"/>
              </a:rPr>
              <a:t>Since the fingerprint is not permanently saved as an actual image, but as an encoded template generated from the acquired image, privacy rights are not infringed. As well, there is no possibility for third parties to steal fingerprint images. The payment process is carried out with high-tech point-of-sale terminals that are easy to use and attractive for customers, thus creating customer retention marketing benefit. Thanks to increased efficiency and a growing customer base BIROFORM  “</a:t>
            </a:r>
            <a:r>
              <a:rPr lang="en-US" kern="1200" dirty="0" err="1">
                <a:solidFill>
                  <a:schemeClr val="tx1"/>
                </a:solidFill>
                <a:latin typeface="+mn-lt"/>
                <a:ea typeface="+mn-ea"/>
                <a:cs typeface="+mn-cs"/>
              </a:rPr>
              <a:t>FingerPayment</a:t>
            </a:r>
            <a:r>
              <a:rPr lang="en-US" kern="1200" dirty="0">
                <a:solidFill>
                  <a:schemeClr val="tx1"/>
                </a:solidFill>
                <a:latin typeface="+mn-lt"/>
                <a:ea typeface="+mn-ea"/>
                <a:cs typeface="+mn-cs"/>
              </a:rPr>
              <a:t>” on average amortizes within just six months after implementation. </a:t>
            </a:r>
            <a:endParaRPr lang="en-US" sz="2800" dirty="0"/>
          </a:p>
        </p:txBody>
      </p:sp>
      <p:sp>
        <p:nvSpPr>
          <p:cNvPr id="5" name="TextBox 4">
            <a:extLst>
              <a:ext uri="{FF2B5EF4-FFF2-40B4-BE49-F238E27FC236}">
                <a16:creationId xmlns:a16="http://schemas.microsoft.com/office/drawing/2014/main" id="{52EDC598-CB26-916E-0FAB-A4837582D2EB}"/>
              </a:ext>
            </a:extLst>
          </p:cNvPr>
          <p:cNvSpPr txBox="1"/>
          <p:nvPr/>
        </p:nvSpPr>
        <p:spPr>
          <a:xfrm>
            <a:off x="6050680" y="9971"/>
            <a:ext cx="6141320" cy="4321696"/>
          </a:xfrm>
          <a:prstGeom prst="rect">
            <a:avLst/>
          </a:prstGeom>
          <a:noFill/>
        </p:spPr>
        <p:txBody>
          <a:bodyPr wrap="square">
            <a:spAutoFit/>
          </a:bodyPr>
          <a:lstStyle/>
          <a:p>
            <a:pPr defTabSz="614843">
              <a:spcAft>
                <a:spcPts val="492"/>
              </a:spcAft>
            </a:pPr>
            <a:r>
              <a:rPr lang="en-US" b="1" i="1" kern="1200" dirty="0">
                <a:solidFill>
                  <a:srgbClr val="FF0000"/>
                </a:solidFill>
                <a:latin typeface="+mn-lt"/>
                <a:ea typeface="+mn-ea"/>
                <a:cs typeface="+mn-cs"/>
              </a:rPr>
              <a:t>Personal Registration – Simple, Fast and Convenient</a:t>
            </a:r>
          </a:p>
          <a:p>
            <a:pPr defTabSz="614843">
              <a:spcAft>
                <a:spcPts val="492"/>
              </a:spcAft>
            </a:pPr>
            <a:r>
              <a:rPr lang="en-US" kern="1200" dirty="0">
                <a:solidFill>
                  <a:schemeClr val="tx1"/>
                </a:solidFill>
                <a:latin typeface="+mn-lt"/>
                <a:ea typeface="+mn-ea"/>
                <a:cs typeface="+mn-cs"/>
              </a:rPr>
              <a:t>Fingerprint data, bank details and personal information will be interlinked. Entering the data can be done on a self-service terminal. </a:t>
            </a:r>
            <a:r>
              <a:rPr lang="en-US" sz="2000" kern="1200" dirty="0">
                <a:solidFill>
                  <a:schemeClr val="tx1"/>
                </a:solidFill>
                <a:latin typeface="+mn-lt"/>
                <a:ea typeface="+mn-ea"/>
                <a:cs typeface="+mn-cs"/>
              </a:rPr>
              <a:t>Customers</a:t>
            </a:r>
            <a:r>
              <a:rPr lang="en-US" kern="1200" dirty="0">
                <a:solidFill>
                  <a:schemeClr val="tx1"/>
                </a:solidFill>
                <a:latin typeface="+mn-lt"/>
                <a:ea typeface="+mn-ea"/>
                <a:cs typeface="+mn-cs"/>
              </a:rPr>
              <a:t> can now start their shopping.</a:t>
            </a:r>
          </a:p>
          <a:p>
            <a:pPr defTabSz="614843">
              <a:spcAft>
                <a:spcPts val="492"/>
              </a:spcAft>
            </a:pPr>
            <a:r>
              <a:rPr lang="en-US" b="1" i="1" kern="1200" dirty="0">
                <a:solidFill>
                  <a:srgbClr val="FF0000"/>
                </a:solidFill>
                <a:latin typeface="+mn-lt"/>
                <a:ea typeface="+mn-ea"/>
                <a:cs typeface="+mn-cs"/>
              </a:rPr>
              <a:t>Reduced Waiting Times at the Checkout</a:t>
            </a:r>
          </a:p>
          <a:p>
            <a:pPr defTabSz="614843">
              <a:spcAft>
                <a:spcPts val="492"/>
              </a:spcAft>
            </a:pPr>
            <a:r>
              <a:rPr lang="en-US" kern="1200" dirty="0">
                <a:solidFill>
                  <a:schemeClr val="tx1"/>
                </a:solidFill>
                <a:latin typeface="+mn-lt"/>
                <a:ea typeface="+mn-ea"/>
                <a:cs typeface="+mn-cs"/>
              </a:rPr>
              <a:t>Compared to payment processes using cash or general bank cards (entering and confirming a PIN number) “</a:t>
            </a:r>
            <a:r>
              <a:rPr lang="en-US" kern="1200" dirty="0" err="1">
                <a:solidFill>
                  <a:schemeClr val="tx1"/>
                </a:solidFill>
                <a:latin typeface="+mn-lt"/>
                <a:ea typeface="+mn-ea"/>
                <a:cs typeface="+mn-cs"/>
              </a:rPr>
              <a:t>FingerPayment</a:t>
            </a:r>
            <a:r>
              <a:rPr lang="en-US" kern="1200" dirty="0">
                <a:solidFill>
                  <a:schemeClr val="tx1"/>
                </a:solidFill>
                <a:latin typeface="+mn-lt"/>
                <a:ea typeface="+mn-ea"/>
                <a:cs typeface="+mn-cs"/>
              </a:rPr>
              <a:t>” significantly saves time. BIROFORM Fingerprint Scanners and corresponding AFIS software provide efficiency for customers and stores.</a:t>
            </a:r>
          </a:p>
          <a:p>
            <a:pPr defTabSz="614843">
              <a:spcAft>
                <a:spcPts val="492"/>
              </a:spcAft>
            </a:pPr>
            <a:r>
              <a:rPr lang="en-US" b="1" i="1" kern="1200" dirty="0">
                <a:solidFill>
                  <a:srgbClr val="FF0000"/>
                </a:solidFill>
                <a:latin typeface="+mn-lt"/>
                <a:ea typeface="+mn-ea"/>
                <a:cs typeface="+mn-cs"/>
              </a:rPr>
              <a:t>Complete Security</a:t>
            </a:r>
          </a:p>
          <a:p>
            <a:pPr defTabSz="614843">
              <a:spcAft>
                <a:spcPts val="492"/>
              </a:spcAft>
            </a:pPr>
            <a:r>
              <a:rPr lang="en-US" kern="1200" dirty="0">
                <a:solidFill>
                  <a:schemeClr val="tx1"/>
                </a:solidFill>
                <a:latin typeface="+mn-lt"/>
                <a:ea typeface="+mn-ea"/>
                <a:cs typeface="+mn-cs"/>
              </a:rPr>
              <a:t>Data security is ensured. Processes are not accessible for third parties. Stored datasets are only visible for authorized individuals. </a:t>
            </a:r>
            <a:endParaRPr lang="en-US" sz="2800" dirty="0"/>
          </a:p>
        </p:txBody>
      </p:sp>
      <p:pic>
        <p:nvPicPr>
          <p:cNvPr id="6" name="Picture 5" descr="A black electronic device with a screen and a screen&#10;&#10;Description automatically generated">
            <a:extLst>
              <a:ext uri="{FF2B5EF4-FFF2-40B4-BE49-F238E27FC236}">
                <a16:creationId xmlns:a16="http://schemas.microsoft.com/office/drawing/2014/main" id="{669A56BC-A91E-0037-90F3-B1D78AFF769C}"/>
              </a:ext>
            </a:extLst>
          </p:cNvPr>
          <p:cNvPicPr>
            <a:picLocks noChangeAspect="1"/>
          </p:cNvPicPr>
          <p:nvPr/>
        </p:nvPicPr>
        <p:blipFill>
          <a:blip r:embed="rId2"/>
          <a:stretch>
            <a:fillRect/>
          </a:stretch>
        </p:blipFill>
        <p:spPr>
          <a:xfrm>
            <a:off x="9867779" y="4096938"/>
            <a:ext cx="2303348" cy="2985820"/>
          </a:xfrm>
          <a:prstGeom prst="rect">
            <a:avLst/>
          </a:prstGeom>
        </p:spPr>
      </p:pic>
      <p:pic>
        <p:nvPicPr>
          <p:cNvPr id="2052" name="Picture 4" descr="TPS450-Biometric Tablet">
            <a:extLst>
              <a:ext uri="{FF2B5EF4-FFF2-40B4-BE49-F238E27FC236}">
                <a16:creationId xmlns:a16="http://schemas.microsoft.com/office/drawing/2014/main" id="{EC104D2A-BBFB-4674-FE7B-9A13EF696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706" y="4096938"/>
            <a:ext cx="2988537" cy="32873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fingerprint reader on a cell phone&#10;&#10;Description automatically generated">
            <a:extLst>
              <a:ext uri="{FF2B5EF4-FFF2-40B4-BE49-F238E27FC236}">
                <a16:creationId xmlns:a16="http://schemas.microsoft.com/office/drawing/2014/main" id="{C5F09FFB-6EEA-812C-4E20-16366B3A9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748667" y="1571286"/>
            <a:ext cx="1663529" cy="299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0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3">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30" name="Rectangle 29">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lose-up of a mobile phone&#10;&#10;Description automatically generated">
            <a:extLst>
              <a:ext uri="{FF2B5EF4-FFF2-40B4-BE49-F238E27FC236}">
                <a16:creationId xmlns:a16="http://schemas.microsoft.com/office/drawing/2014/main" id="{CF8D8535-D1B7-F246-78CA-ABA6370AD31C}"/>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r="2" b="19001"/>
          <a:stretch/>
        </p:blipFill>
        <p:spPr>
          <a:xfrm>
            <a:off x="20" y="10"/>
            <a:ext cx="6095980" cy="6857990"/>
          </a:xfrm>
          <a:prstGeom prst="rect">
            <a:avLst/>
          </a:prstGeom>
        </p:spPr>
      </p:pic>
      <p:pic>
        <p:nvPicPr>
          <p:cNvPr id="5" name="Picture 4" descr="A close up of a camera&#10;&#10;Description automatically generated">
            <a:extLst>
              <a:ext uri="{FF2B5EF4-FFF2-40B4-BE49-F238E27FC236}">
                <a16:creationId xmlns:a16="http://schemas.microsoft.com/office/drawing/2014/main" id="{A197533F-D684-09C6-5A59-1AA42F307E99}"/>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l="11134" r="47089" b="1"/>
          <a:stretch/>
        </p:blipFill>
        <p:spPr>
          <a:xfrm>
            <a:off x="6123709" y="10"/>
            <a:ext cx="6096000" cy="6857990"/>
          </a:xfrm>
          <a:prstGeom prst="rect">
            <a:avLst/>
          </a:prstGeom>
        </p:spPr>
      </p:pic>
      <p:sp>
        <p:nvSpPr>
          <p:cNvPr id="9" name="TextBox 8">
            <a:extLst>
              <a:ext uri="{FF2B5EF4-FFF2-40B4-BE49-F238E27FC236}">
                <a16:creationId xmlns:a16="http://schemas.microsoft.com/office/drawing/2014/main" id="{A5ACC6D8-0A90-1CEF-BC9D-43C394F3E41C}"/>
              </a:ext>
            </a:extLst>
          </p:cNvPr>
          <p:cNvSpPr txBox="1"/>
          <p:nvPr/>
        </p:nvSpPr>
        <p:spPr>
          <a:xfrm>
            <a:off x="1566039" y="3671453"/>
            <a:ext cx="9801854" cy="2614231"/>
          </a:xfrm>
          <a:prstGeom prst="rect">
            <a:avLst/>
          </a:prstGeom>
        </p:spPr>
        <p:txBody>
          <a:bodyPr vert="horz" lIns="91440" tIns="45720" rIns="91440" bIns="45720" rtlCol="0" anchor="t">
            <a:normAutofit/>
          </a:bodyPr>
          <a:lstStyle/>
          <a:p>
            <a:pPr indent="-228600" algn="ctr">
              <a:lnSpc>
                <a:spcPct val="90000"/>
              </a:lnSpc>
              <a:spcAft>
                <a:spcPts val="600"/>
              </a:spcAft>
              <a:buFont typeface="Arial" panose="020B0604020202020204" pitchFamily="34" charset="0"/>
              <a:buChar char="•"/>
            </a:pPr>
            <a:r>
              <a:rPr lang="en-US" sz="2400" i="0" dirty="0">
                <a:solidFill>
                  <a:schemeClr val="bg1"/>
                </a:solidFill>
                <a:effectLst/>
              </a:rPr>
              <a:t>Live Finger Detection(LFD) Technology</a:t>
            </a:r>
          </a:p>
          <a:p>
            <a:pPr indent="-228600" algn="ctr">
              <a:lnSpc>
                <a:spcPct val="90000"/>
              </a:lnSpc>
              <a:spcAft>
                <a:spcPts val="600"/>
              </a:spcAft>
              <a:buFont typeface="Arial" panose="020B0604020202020204" pitchFamily="34" charset="0"/>
              <a:buChar char="•"/>
            </a:pPr>
            <a:r>
              <a:rPr lang="en-US" sz="2400" i="0" dirty="0">
                <a:solidFill>
                  <a:schemeClr val="bg1"/>
                </a:solidFill>
                <a:effectLst/>
              </a:rPr>
              <a:t>Distinguishes fake fingerprints made from various materials including clay, rubber, silicon, glue, paper, film and more.</a:t>
            </a:r>
          </a:p>
        </p:txBody>
      </p:sp>
    </p:spTree>
    <p:extLst>
      <p:ext uri="{BB962C8B-B14F-4D97-AF65-F5344CB8AC3E}">
        <p14:creationId xmlns:p14="http://schemas.microsoft.com/office/powerpoint/2010/main" val="241913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t a cashier&#10;&#10;Description automatically generated">
            <a:extLst>
              <a:ext uri="{FF2B5EF4-FFF2-40B4-BE49-F238E27FC236}">
                <a16:creationId xmlns:a16="http://schemas.microsoft.com/office/drawing/2014/main" id="{E48E6814-F16D-FF62-A9C4-58A41904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7937"/>
            <a:ext cx="6094631" cy="3820063"/>
          </a:xfrm>
          <a:prstGeom prst="rect">
            <a:avLst/>
          </a:prstGeom>
        </p:spPr>
      </p:pic>
      <p:pic>
        <p:nvPicPr>
          <p:cNvPr id="5" name="Picture 4" descr="A hand reaching out to a touch screen device&#10;&#10;Description automatically generated">
            <a:extLst>
              <a:ext uri="{FF2B5EF4-FFF2-40B4-BE49-F238E27FC236}">
                <a16:creationId xmlns:a16="http://schemas.microsoft.com/office/drawing/2014/main" id="{6C631447-6C6E-42A9-D045-690E1607A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37936"/>
            <a:ext cx="6094631" cy="3820064"/>
          </a:xfrm>
          <a:prstGeom prst="rect">
            <a:avLst/>
          </a:prstGeom>
        </p:spPr>
      </p:pic>
      <p:graphicFrame>
        <p:nvGraphicFramePr>
          <p:cNvPr id="9" name="TextBox 6">
            <a:extLst>
              <a:ext uri="{FF2B5EF4-FFF2-40B4-BE49-F238E27FC236}">
                <a16:creationId xmlns:a16="http://schemas.microsoft.com/office/drawing/2014/main" id="{73679497-BED9-D0F6-60C0-DE52616AA292}"/>
              </a:ext>
            </a:extLst>
          </p:cNvPr>
          <p:cNvGraphicFramePr/>
          <p:nvPr>
            <p:extLst>
              <p:ext uri="{D42A27DB-BD31-4B8C-83A1-F6EECF244321}">
                <p14:modId xmlns:p14="http://schemas.microsoft.com/office/powerpoint/2010/main" val="1729737481"/>
              </p:ext>
            </p:extLst>
          </p:nvPr>
        </p:nvGraphicFramePr>
        <p:xfrm>
          <a:off x="-1025128" y="222165"/>
          <a:ext cx="13215759" cy="2815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911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7" name="Group 1036">
            <a:extLst>
              <a:ext uri="{FF2B5EF4-FFF2-40B4-BE49-F238E27FC236}">
                <a16:creationId xmlns:a16="http://schemas.microsoft.com/office/drawing/2014/main" id="{1080CC40-197E-4064-A999-72A67A9D9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038" name="Color">
              <a:extLst>
                <a:ext uri="{FF2B5EF4-FFF2-40B4-BE49-F238E27FC236}">
                  <a16:creationId xmlns:a16="http://schemas.microsoft.com/office/drawing/2014/main" id="{D8AB7BAA-8B3E-4E09-88C6-BB6C8F22F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id="{24142A11-1685-445B-A5A3-B842B86CE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1" name="Group 104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E34334B-483F-0393-3BD9-29373AA8C941}"/>
              </a:ext>
            </a:extLst>
          </p:cNvPr>
          <p:cNvSpPr>
            <a:spLocks noGrp="1"/>
          </p:cNvSpPr>
          <p:nvPr>
            <p:ph type="title"/>
          </p:nvPr>
        </p:nvSpPr>
        <p:spPr>
          <a:xfrm rot="16200000">
            <a:off x="-1171367" y="1793158"/>
            <a:ext cx="5961888" cy="3097947"/>
          </a:xfrm>
        </p:spPr>
        <p:txBody>
          <a:bodyPr anchor="ctr">
            <a:normAutofit/>
          </a:bodyPr>
          <a:lstStyle/>
          <a:p>
            <a:r>
              <a:rPr lang="sr-Latn-RS" sz="4800" b="1">
                <a:solidFill>
                  <a:schemeClr val="bg1"/>
                </a:solidFill>
                <a:latin typeface="Arial" panose="020B0604020202020204" pitchFamily="34" charset="0"/>
                <a:cs typeface="Arial" panose="020B0604020202020204" pitchFamily="34" charset="0"/>
              </a:rPr>
              <a:t>Investment</a:t>
            </a:r>
            <a:endParaRPr lang="en-US" sz="4800" b="1">
              <a:solidFill>
                <a:schemeClr val="bg1"/>
              </a:solidFill>
              <a:latin typeface="Arial" panose="020B0604020202020204" pitchFamily="34" charset="0"/>
              <a:cs typeface="Arial" panose="020B0604020202020204" pitchFamily="34" charset="0"/>
            </a:endParaRPr>
          </a:p>
        </p:txBody>
      </p:sp>
      <p:graphicFrame>
        <p:nvGraphicFramePr>
          <p:cNvPr id="1058" name="Content Placeholder 2">
            <a:extLst>
              <a:ext uri="{FF2B5EF4-FFF2-40B4-BE49-F238E27FC236}">
                <a16:creationId xmlns:a16="http://schemas.microsoft.com/office/drawing/2014/main" id="{8F2322F8-65E4-9E80-ACFD-276EFB999EDF}"/>
              </a:ext>
            </a:extLst>
          </p:cNvPr>
          <p:cNvGraphicFramePr>
            <a:graphicFrameLocks noGrp="1"/>
          </p:cNvGraphicFramePr>
          <p:nvPr>
            <p:ph idx="1"/>
            <p:extLst>
              <p:ext uri="{D42A27DB-BD31-4B8C-83A1-F6EECF244321}">
                <p14:modId xmlns:p14="http://schemas.microsoft.com/office/powerpoint/2010/main" val="3222624544"/>
              </p:ext>
            </p:extLst>
          </p:nvPr>
        </p:nvGraphicFramePr>
        <p:xfrm>
          <a:off x="4280011" y="361187"/>
          <a:ext cx="6065227" cy="5986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E7580A46-FFB5-F29B-4E36-8997C74F2157}"/>
              </a:ext>
            </a:extLst>
          </p:cNvPr>
          <p:cNvPicPr>
            <a:picLocks noChangeAspect="1"/>
          </p:cNvPicPr>
          <p:nvPr/>
        </p:nvPicPr>
        <p:blipFill>
          <a:blip r:embed="rId7"/>
          <a:stretch>
            <a:fillRect/>
          </a:stretch>
        </p:blipFill>
        <p:spPr>
          <a:xfrm rot="1199993">
            <a:off x="3150094" y="4528021"/>
            <a:ext cx="2536283" cy="1859941"/>
          </a:xfrm>
          <a:prstGeom prst="rect">
            <a:avLst/>
          </a:prstGeom>
        </p:spPr>
      </p:pic>
      <p:sp>
        <p:nvSpPr>
          <p:cNvPr id="10" name="TextBox 9">
            <a:extLst>
              <a:ext uri="{FF2B5EF4-FFF2-40B4-BE49-F238E27FC236}">
                <a16:creationId xmlns:a16="http://schemas.microsoft.com/office/drawing/2014/main" id="{5280F42D-075A-7882-E412-ED85961D49A8}"/>
              </a:ext>
            </a:extLst>
          </p:cNvPr>
          <p:cNvSpPr txBox="1"/>
          <p:nvPr/>
        </p:nvSpPr>
        <p:spPr>
          <a:xfrm>
            <a:off x="4055457" y="6253705"/>
            <a:ext cx="2103861" cy="443198"/>
          </a:xfrm>
          <a:prstGeom prst="rect">
            <a:avLst/>
          </a:prstGeom>
          <a:noFill/>
        </p:spPr>
        <p:txBody>
          <a:bodyPr wrap="square">
            <a:spAutoFit/>
          </a:bodyPr>
          <a:lstStyle/>
          <a:p>
            <a:pPr defTabSz="521208" fontAlgn="base">
              <a:spcAft>
                <a:spcPts val="600"/>
              </a:spcAft>
            </a:pPr>
            <a:r>
              <a:rPr lang="en-US" sz="1140" kern="1200" dirty="0">
                <a:solidFill>
                  <a:srgbClr val="004B93"/>
                </a:solidFill>
                <a:latin typeface="inherit"/>
                <a:ea typeface="+mn-ea"/>
                <a:cs typeface="+mn-cs"/>
              </a:rPr>
              <a:t>Smart Verification Terminal</a:t>
            </a:r>
            <a:r>
              <a:rPr lang="en-US" sz="1140" b="1" kern="1200" dirty="0">
                <a:solidFill>
                  <a:srgbClr val="004B93"/>
                </a:solidFill>
                <a:latin typeface="Roboto" panose="02000000000000000000" pitchFamily="2" charset="0"/>
                <a:ea typeface="+mn-ea"/>
                <a:cs typeface="+mn-cs"/>
              </a:rPr>
              <a:t> 4500</a:t>
            </a:r>
            <a:endParaRPr lang="en-US" sz="2000" b="1" i="0" dirty="0">
              <a:solidFill>
                <a:srgbClr val="004B93"/>
              </a:solidFill>
              <a:effectLst/>
              <a:latin typeface="Roboto" panose="02000000000000000000" pitchFamily="2" charset="0"/>
            </a:endParaRPr>
          </a:p>
        </p:txBody>
      </p:sp>
      <p:pic>
        <p:nvPicPr>
          <p:cNvPr id="1028" name="Picture 4" descr="&lt;b&gt;Smart Verification Terminal&lt;/b&gt; 4000SE">
            <a:extLst>
              <a:ext uri="{FF2B5EF4-FFF2-40B4-BE49-F238E27FC236}">
                <a16:creationId xmlns:a16="http://schemas.microsoft.com/office/drawing/2014/main" id="{BD39A537-59E1-ABEF-C5C4-8ABEB894FE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1517" y="4156331"/>
            <a:ext cx="2993537" cy="219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C72E421-EE63-CDCE-3F99-F599BA483A16}"/>
              </a:ext>
            </a:extLst>
          </p:cNvPr>
          <p:cNvSpPr txBox="1"/>
          <p:nvPr/>
        </p:nvSpPr>
        <p:spPr>
          <a:xfrm>
            <a:off x="7608602" y="6347993"/>
            <a:ext cx="2585876" cy="267766"/>
          </a:xfrm>
          <a:prstGeom prst="rect">
            <a:avLst/>
          </a:prstGeom>
          <a:noFill/>
        </p:spPr>
        <p:txBody>
          <a:bodyPr wrap="square">
            <a:spAutoFit/>
          </a:bodyPr>
          <a:lstStyle/>
          <a:p>
            <a:pPr defTabSz="521208" fontAlgn="base">
              <a:spcAft>
                <a:spcPts val="600"/>
              </a:spcAft>
            </a:pPr>
            <a:r>
              <a:rPr lang="en-US" sz="1140" kern="1200">
                <a:solidFill>
                  <a:srgbClr val="004B93"/>
                </a:solidFill>
                <a:latin typeface="inherit"/>
                <a:ea typeface="+mn-ea"/>
                <a:cs typeface="+mn-cs"/>
              </a:rPr>
              <a:t>Smart Verification Terminal</a:t>
            </a:r>
            <a:r>
              <a:rPr lang="en-US" sz="1140" b="1" kern="1200">
                <a:solidFill>
                  <a:srgbClr val="004B93"/>
                </a:solidFill>
                <a:latin typeface="Roboto" panose="02000000000000000000" pitchFamily="2" charset="0"/>
                <a:ea typeface="+mn-ea"/>
                <a:cs typeface="+mn-cs"/>
              </a:rPr>
              <a:t> 4000SE</a:t>
            </a:r>
            <a:endParaRPr lang="en-US" sz="2000" b="1" i="0">
              <a:solidFill>
                <a:srgbClr val="004B93"/>
              </a:solidFill>
              <a:effectLst/>
              <a:latin typeface="Roboto" panose="02000000000000000000" pitchFamily="2" charset="0"/>
            </a:endParaRPr>
          </a:p>
        </p:txBody>
      </p:sp>
    </p:spTree>
    <p:extLst>
      <p:ext uri="{BB962C8B-B14F-4D97-AF65-F5344CB8AC3E}">
        <p14:creationId xmlns:p14="http://schemas.microsoft.com/office/powerpoint/2010/main" val="166179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43CF6A-0DE3-1E75-DC87-A43ACDC91B7E}"/>
              </a:ext>
            </a:extLst>
          </p:cNvPr>
          <p:cNvPicPr/>
          <p:nvPr/>
        </p:nvPicPr>
        <p:blipFill>
          <a:blip r:embed="rId2"/>
          <a:stretch>
            <a:fillRect/>
          </a:stretch>
        </p:blipFill>
        <p:spPr>
          <a:xfrm>
            <a:off x="1023937" y="457200"/>
            <a:ext cx="10591801" cy="6057899"/>
          </a:xfrm>
          <a:prstGeom prst="rect">
            <a:avLst/>
          </a:prstGeom>
        </p:spPr>
      </p:pic>
    </p:spTree>
    <p:extLst>
      <p:ext uri="{BB962C8B-B14F-4D97-AF65-F5344CB8AC3E}">
        <p14:creationId xmlns:p14="http://schemas.microsoft.com/office/powerpoint/2010/main" val="957699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93763-EF6C-6DA1-1032-6C4C8379177D}"/>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33451F-C29D-75A2-5915-F2798199BF07}"/>
              </a:ext>
            </a:extLst>
          </p:cNvPr>
          <p:cNvPicPr>
            <a:picLocks noChangeAspect="1"/>
          </p:cNvPicPr>
          <p:nvPr/>
        </p:nvPicPr>
        <p:blipFill>
          <a:blip r:embed="rId3"/>
          <a:stretch>
            <a:fillRect/>
          </a:stretch>
        </p:blipFill>
        <p:spPr>
          <a:xfrm>
            <a:off x="0" y="125358"/>
            <a:ext cx="6096000" cy="921776"/>
          </a:xfrm>
          <a:prstGeom prst="rect">
            <a:avLst/>
          </a:prstGeom>
        </p:spPr>
      </p:pic>
      <p:sp>
        <p:nvSpPr>
          <p:cNvPr id="5" name="TextBox 4">
            <a:extLst>
              <a:ext uri="{FF2B5EF4-FFF2-40B4-BE49-F238E27FC236}">
                <a16:creationId xmlns:a16="http://schemas.microsoft.com/office/drawing/2014/main" id="{12346343-F4CB-166D-964F-EC317CECD79E}"/>
              </a:ext>
            </a:extLst>
          </p:cNvPr>
          <p:cNvSpPr txBox="1"/>
          <p:nvPr/>
        </p:nvSpPr>
        <p:spPr>
          <a:xfrm>
            <a:off x="8057984" y="1791618"/>
            <a:ext cx="5637905" cy="584775"/>
          </a:xfrm>
          <a:prstGeom prst="rect">
            <a:avLst/>
          </a:prstGeom>
          <a:noFill/>
        </p:spPr>
        <p:txBody>
          <a:bodyPr wrap="square">
            <a:spAutoFit/>
          </a:bodyPr>
          <a:lstStyle/>
          <a:p>
            <a:r>
              <a:rPr lang="en-US" sz="3200" i="1" dirty="0">
                <a:solidFill>
                  <a:srgbClr val="000000"/>
                </a:solidFill>
                <a:latin typeface="Segoe UI" panose="020B0502040204020203" pitchFamily="34" charset="0"/>
              </a:rPr>
              <a:t>birofinger@usa.com</a:t>
            </a:r>
            <a:endParaRPr lang="en-US" sz="2800" i="1" dirty="0">
              <a:solidFill>
                <a:srgbClr val="000000"/>
              </a:solidFill>
              <a:latin typeface="Segoe UI" panose="020B0502040204020203" pitchFamily="34" charset="0"/>
            </a:endParaRPr>
          </a:p>
        </p:txBody>
      </p:sp>
      <p:sp>
        <p:nvSpPr>
          <p:cNvPr id="8" name="TextBox 7">
            <a:extLst>
              <a:ext uri="{FF2B5EF4-FFF2-40B4-BE49-F238E27FC236}">
                <a16:creationId xmlns:a16="http://schemas.microsoft.com/office/drawing/2014/main" id="{D18E39EC-4DBC-227B-B302-FB1DDB86BFBE}"/>
              </a:ext>
            </a:extLst>
          </p:cNvPr>
          <p:cNvSpPr txBox="1"/>
          <p:nvPr/>
        </p:nvSpPr>
        <p:spPr>
          <a:xfrm>
            <a:off x="2890684" y="2727828"/>
            <a:ext cx="6902244" cy="461665"/>
          </a:xfrm>
          <a:prstGeom prst="rect">
            <a:avLst/>
          </a:prstGeom>
          <a:noFill/>
        </p:spPr>
        <p:txBody>
          <a:bodyPr wrap="square">
            <a:spAutoFit/>
          </a:bodyPr>
          <a:lstStyle/>
          <a:p>
            <a:r>
              <a:rPr lang="en-US" sz="2400" i="1" dirty="0">
                <a:solidFill>
                  <a:srgbClr val="000000"/>
                </a:solidFill>
                <a:latin typeface="Segoe UI" panose="020B0502040204020203" pitchFamily="34" charset="0"/>
              </a:rPr>
              <a:t>www.bfinger.us</a:t>
            </a:r>
            <a:endParaRPr lang="en-US" sz="2400" i="1" dirty="0"/>
          </a:p>
        </p:txBody>
      </p:sp>
    </p:spTree>
    <p:extLst>
      <p:ext uri="{BB962C8B-B14F-4D97-AF65-F5344CB8AC3E}">
        <p14:creationId xmlns:p14="http://schemas.microsoft.com/office/powerpoint/2010/main" val="309180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234CDD-FCDB-F4FC-2263-1F951A32E430}"/>
              </a:ext>
            </a:extLst>
          </p:cNvPr>
          <p:cNvPicPr/>
          <p:nvPr/>
        </p:nvPicPr>
        <p:blipFill>
          <a:blip r:embed="rId2"/>
          <a:stretch>
            <a:fillRect/>
          </a:stretch>
        </p:blipFill>
        <p:spPr>
          <a:xfrm>
            <a:off x="2058996" y="643467"/>
            <a:ext cx="9375024" cy="5809676"/>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42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3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558B00-DF83-E3EF-7521-2C8D84482731}"/>
              </a:ext>
            </a:extLst>
          </p:cNvPr>
          <p:cNvPicPr>
            <a:picLocks noChangeAspect="1"/>
          </p:cNvPicPr>
          <p:nvPr/>
        </p:nvPicPr>
        <p:blipFill rotWithShape="1">
          <a:blip r:embed="rId2"/>
          <a:srcRect t="14279" r="-1" b="15180"/>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47DD223D-97D3-936C-5898-306CD1D1394B}"/>
              </a:ext>
            </a:extLst>
          </p:cNvPr>
          <p:cNvSpPr>
            <a:spLocks noGrp="1"/>
          </p:cNvSpPr>
          <p:nvPr>
            <p:ph type="ctrTitle"/>
          </p:nvPr>
        </p:nvSpPr>
        <p:spPr>
          <a:xfrm>
            <a:off x="6343650" y="3962400"/>
            <a:ext cx="5505814" cy="1690409"/>
          </a:xfrm>
        </p:spPr>
        <p:txBody>
          <a:bodyPr anchor="b">
            <a:normAutofit/>
          </a:bodyPr>
          <a:lstStyle/>
          <a:p>
            <a:pPr algn="l"/>
            <a:r>
              <a:rPr lang="sr-Latn-RS" sz="4400" b="1" i="1" dirty="0">
                <a:solidFill>
                  <a:schemeClr val="accent5">
                    <a:lumMod val="75000"/>
                  </a:schemeClr>
                </a:solidFill>
                <a:latin typeface="Arial" panose="020B0604020202020204" pitchFamily="34" charset="0"/>
                <a:cs typeface="Arial" panose="020B0604020202020204" pitchFamily="34" charset="0"/>
              </a:rPr>
              <a:t>Biometric Solution</a:t>
            </a:r>
            <a:br>
              <a:rPr lang="en-US" sz="4400" b="1" i="1" dirty="0">
                <a:solidFill>
                  <a:schemeClr val="accent5">
                    <a:lumMod val="75000"/>
                  </a:schemeClr>
                </a:solidFill>
                <a:latin typeface="Arial" panose="020B0604020202020204" pitchFamily="34" charset="0"/>
                <a:cs typeface="Arial" panose="020B0604020202020204" pitchFamily="34" charset="0"/>
              </a:rPr>
            </a:br>
            <a:r>
              <a:rPr lang="en-US" sz="4400" b="1" i="1" dirty="0">
                <a:solidFill>
                  <a:schemeClr val="accent5">
                    <a:lumMod val="75000"/>
                  </a:schemeClr>
                </a:solidFill>
                <a:latin typeface="Arial" panose="020B0604020202020204" pitchFamily="34" charset="0"/>
                <a:cs typeface="Arial" panose="020B0604020202020204" pitchFamily="34" charset="0"/>
              </a:rPr>
              <a:t>    Touch &amp; Pay </a:t>
            </a:r>
          </a:p>
        </p:txBody>
      </p:sp>
      <p:pic>
        <p:nvPicPr>
          <p:cNvPr id="1026" name="Picture 2" descr="Logo">
            <a:extLst>
              <a:ext uri="{FF2B5EF4-FFF2-40B4-BE49-F238E27FC236}">
                <a16:creationId xmlns:a16="http://schemas.microsoft.com/office/drawing/2014/main" id="{F1AE7FB2-744A-94D8-B768-F609161C3C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84" r="-1" b="8984"/>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1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BCFD1-B55B-4965-E353-43F2D55E58A6}"/>
              </a:ext>
            </a:extLst>
          </p:cNvPr>
          <p:cNvSpPr>
            <a:spLocks noGrp="1"/>
          </p:cNvSpPr>
          <p:nvPr>
            <p:ph type="title"/>
          </p:nvPr>
        </p:nvSpPr>
        <p:spPr>
          <a:xfrm>
            <a:off x="683769" y="329700"/>
            <a:ext cx="3595678" cy="1330839"/>
          </a:xfrm>
        </p:spPr>
        <p:txBody>
          <a:bodyPr>
            <a:normAutofit/>
          </a:bodyPr>
          <a:lstStyle/>
          <a:p>
            <a:r>
              <a:rPr lang="sr-Latn-RS" b="1" dirty="0">
                <a:solidFill>
                  <a:srgbClr val="FF0000"/>
                </a:solidFill>
                <a:latin typeface="Arial" panose="020B0604020202020204" pitchFamily="34" charset="0"/>
                <a:cs typeface="Arial" panose="020B0604020202020204" pitchFamily="34" charset="0"/>
              </a:rPr>
              <a:t>Background</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50" name="Content Placeholder 2">
            <a:extLst>
              <a:ext uri="{FF2B5EF4-FFF2-40B4-BE49-F238E27FC236}">
                <a16:creationId xmlns:a16="http://schemas.microsoft.com/office/drawing/2014/main" id="{B46BA34C-BF21-C5E4-363A-D69D0950738B}"/>
              </a:ext>
            </a:extLst>
          </p:cNvPr>
          <p:cNvGraphicFramePr>
            <a:graphicFrameLocks noGrp="1"/>
          </p:cNvGraphicFramePr>
          <p:nvPr>
            <p:ph idx="1"/>
            <p:extLst>
              <p:ext uri="{D42A27DB-BD31-4B8C-83A1-F6EECF244321}">
                <p14:modId xmlns:p14="http://schemas.microsoft.com/office/powerpoint/2010/main" val="3556067418"/>
              </p:ext>
            </p:extLst>
          </p:nvPr>
        </p:nvGraphicFramePr>
        <p:xfrm>
          <a:off x="15028" y="995120"/>
          <a:ext cx="5554499" cy="586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fingerprint in black and white">
            <a:extLst>
              <a:ext uri="{FF2B5EF4-FFF2-40B4-BE49-F238E27FC236}">
                <a16:creationId xmlns:a16="http://schemas.microsoft.com/office/drawing/2014/main" id="{E1865E4D-1D65-CA31-70B2-89C3AB3FB77C}"/>
              </a:ext>
            </a:extLst>
          </p:cNvPr>
          <p:cNvPicPr>
            <a:picLocks noChangeAspect="1"/>
          </p:cNvPicPr>
          <p:nvPr/>
        </p:nvPicPr>
        <p:blipFill rotWithShape="1">
          <a:blip r:embed="rId7"/>
          <a:srcRect l="10615" r="18879"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64700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DE810BB-CF60-313F-9721-DAEF3E9A2DC5}"/>
              </a:ext>
            </a:extLst>
          </p:cNvPr>
          <p:cNvSpPr>
            <a:spLocks noGrp="1"/>
          </p:cNvSpPr>
          <p:nvPr>
            <p:ph type="title"/>
          </p:nvPr>
        </p:nvSpPr>
        <p:spPr>
          <a:xfrm>
            <a:off x="838200" y="365125"/>
            <a:ext cx="5393361" cy="1325563"/>
          </a:xfrm>
        </p:spPr>
        <p:txBody>
          <a:bodyPr>
            <a:normAutofit/>
          </a:bodyPr>
          <a:lstStyle/>
          <a:p>
            <a:r>
              <a:rPr lang="sr-Latn-RS" b="1" dirty="0">
                <a:latin typeface="Arial" panose="020B0604020202020204" pitchFamily="34" charset="0"/>
                <a:cs typeface="Arial" panose="020B0604020202020204" pitchFamily="34" charset="0"/>
              </a:rPr>
              <a:t>Market</a:t>
            </a:r>
            <a:endParaRPr lang="en-US"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F9AF334-76FC-E70C-9A59-FC114BEF5826}"/>
              </a:ext>
            </a:extLst>
          </p:cNvPr>
          <p:cNvPicPr>
            <a:picLocks noChangeAspect="1"/>
          </p:cNvPicPr>
          <p:nvPr/>
        </p:nvPicPr>
        <p:blipFill rotWithShape="1">
          <a:blip r:embed="rId2"/>
          <a:srcRect l="11168" r="22080" b="-2"/>
          <a:stretch/>
        </p:blipFill>
        <p:spPr>
          <a:xfrm>
            <a:off x="7954872" y="1988908"/>
            <a:ext cx="3393761" cy="339376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91E7CD9B-10F5-C7D7-5C15-1905DE472DE3}"/>
              </a:ext>
            </a:extLst>
          </p:cNvPr>
          <p:cNvGraphicFramePr>
            <a:graphicFrameLocks noGrp="1"/>
          </p:cNvGraphicFramePr>
          <p:nvPr>
            <p:ph idx="1"/>
            <p:extLst>
              <p:ext uri="{D42A27DB-BD31-4B8C-83A1-F6EECF244321}">
                <p14:modId xmlns:p14="http://schemas.microsoft.com/office/powerpoint/2010/main" val="4111612873"/>
              </p:ext>
            </p:extLst>
          </p:nvPr>
        </p:nvGraphicFramePr>
        <p:xfrm>
          <a:off x="838200" y="1690688"/>
          <a:ext cx="6964311" cy="492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a:extLst>
              <a:ext uri="{FF2B5EF4-FFF2-40B4-BE49-F238E27FC236}">
                <a16:creationId xmlns:a16="http://schemas.microsoft.com/office/drawing/2014/main" id="{412627D1-DCB0-719F-4512-5AB4A7C96C42}"/>
              </a:ext>
            </a:extLst>
          </p:cNvPr>
          <p:cNvSpPr/>
          <p:nvPr/>
        </p:nvSpPr>
        <p:spPr>
          <a:xfrm>
            <a:off x="83374" y="3868991"/>
            <a:ext cx="689675" cy="68967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7" name="Rectangle 16" descr="Smart Phone">
            <a:extLst>
              <a:ext uri="{FF2B5EF4-FFF2-40B4-BE49-F238E27FC236}">
                <a16:creationId xmlns:a16="http://schemas.microsoft.com/office/drawing/2014/main" id="{F67A1CDE-A165-7BE0-DB5D-A16015205FEE}"/>
              </a:ext>
            </a:extLst>
          </p:cNvPr>
          <p:cNvSpPr/>
          <p:nvPr/>
        </p:nvSpPr>
        <p:spPr>
          <a:xfrm>
            <a:off x="212281" y="4013822"/>
            <a:ext cx="400011" cy="4000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Oval 17">
            <a:extLst>
              <a:ext uri="{FF2B5EF4-FFF2-40B4-BE49-F238E27FC236}">
                <a16:creationId xmlns:a16="http://schemas.microsoft.com/office/drawing/2014/main" id="{F8EB6C51-49A4-241F-B8AE-4AEE8990F31E}"/>
              </a:ext>
            </a:extLst>
          </p:cNvPr>
          <p:cNvSpPr/>
          <p:nvPr/>
        </p:nvSpPr>
        <p:spPr>
          <a:xfrm>
            <a:off x="67450" y="5191077"/>
            <a:ext cx="689675" cy="68967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20" name="Rectangle 19" descr="Bank">
            <a:extLst>
              <a:ext uri="{FF2B5EF4-FFF2-40B4-BE49-F238E27FC236}">
                <a16:creationId xmlns:a16="http://schemas.microsoft.com/office/drawing/2014/main" id="{C6DC6BCD-332B-5EEB-AE04-4835134138BE}"/>
              </a:ext>
            </a:extLst>
          </p:cNvPr>
          <p:cNvSpPr/>
          <p:nvPr/>
        </p:nvSpPr>
        <p:spPr>
          <a:xfrm>
            <a:off x="212281" y="5335909"/>
            <a:ext cx="400011" cy="40001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5" name="Group 24">
            <a:extLst>
              <a:ext uri="{FF2B5EF4-FFF2-40B4-BE49-F238E27FC236}">
                <a16:creationId xmlns:a16="http://schemas.microsoft.com/office/drawing/2014/main" id="{56B6CD22-E874-253C-D97A-33A2D04DD93F}"/>
              </a:ext>
            </a:extLst>
          </p:cNvPr>
          <p:cNvGrpSpPr/>
          <p:nvPr/>
        </p:nvGrpSpPr>
        <p:grpSpPr>
          <a:xfrm>
            <a:off x="67450" y="2163746"/>
            <a:ext cx="689675" cy="689675"/>
            <a:chOff x="67450" y="2163746"/>
            <a:chExt cx="689675" cy="689675"/>
          </a:xfrm>
        </p:grpSpPr>
        <p:sp>
          <p:nvSpPr>
            <p:cNvPr id="7" name="Oval 6">
              <a:extLst>
                <a:ext uri="{FF2B5EF4-FFF2-40B4-BE49-F238E27FC236}">
                  <a16:creationId xmlns:a16="http://schemas.microsoft.com/office/drawing/2014/main" id="{C9DA951D-095F-972A-2455-2DF3339ED6B4}"/>
                </a:ext>
              </a:extLst>
            </p:cNvPr>
            <p:cNvSpPr/>
            <p:nvPr/>
          </p:nvSpPr>
          <p:spPr>
            <a:xfrm>
              <a:off x="67450" y="2163746"/>
              <a:ext cx="689675" cy="68967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pic>
          <p:nvPicPr>
            <p:cNvPr id="24" name="Graphic 23" descr="Bar graph with upward trend outline">
              <a:extLst>
                <a:ext uri="{FF2B5EF4-FFF2-40B4-BE49-F238E27FC236}">
                  <a16:creationId xmlns:a16="http://schemas.microsoft.com/office/drawing/2014/main" id="{AA2D3ACF-F8D8-C1AD-AEF4-6AF94D0C5F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2684" y="2281651"/>
              <a:ext cx="455533" cy="455533"/>
            </a:xfrm>
            <a:prstGeom prst="rect">
              <a:avLst/>
            </a:prstGeom>
          </p:spPr>
        </p:pic>
      </p:grpSp>
    </p:spTree>
    <p:extLst>
      <p:ext uri="{BB962C8B-B14F-4D97-AF65-F5344CB8AC3E}">
        <p14:creationId xmlns:p14="http://schemas.microsoft.com/office/powerpoint/2010/main" val="65202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7D1B7-E686-2D29-5FA5-23210398FC4C}"/>
              </a:ext>
            </a:extLst>
          </p:cNvPr>
          <p:cNvSpPr>
            <a:spLocks noGrp="1"/>
          </p:cNvSpPr>
          <p:nvPr>
            <p:ph type="title"/>
          </p:nvPr>
        </p:nvSpPr>
        <p:spPr>
          <a:xfrm>
            <a:off x="804670" y="267732"/>
            <a:ext cx="5917141" cy="1454051"/>
          </a:xfrm>
        </p:spPr>
        <p:txBody>
          <a:bodyPr>
            <a:normAutofit/>
          </a:bodyPr>
          <a:lstStyle/>
          <a:p>
            <a:r>
              <a:rPr lang="sr-Latn-RS" sz="3600" b="1" dirty="0">
                <a:solidFill>
                  <a:schemeClr val="tx2"/>
                </a:solidFill>
                <a:latin typeface="Arial" panose="020B0604020202020204" pitchFamily="34" charset="0"/>
                <a:cs typeface="Arial" panose="020B0604020202020204" pitchFamily="34" charset="0"/>
              </a:rPr>
              <a:t>Finger Payment Method</a:t>
            </a:r>
            <a:endParaRPr lang="en-US" sz="36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B687E2-0AE5-D89E-B9DD-F50D378FF6D8}"/>
              </a:ext>
            </a:extLst>
          </p:cNvPr>
          <p:cNvSpPr>
            <a:spLocks noGrp="1"/>
          </p:cNvSpPr>
          <p:nvPr>
            <p:ph idx="1"/>
          </p:nvPr>
        </p:nvSpPr>
        <p:spPr>
          <a:xfrm>
            <a:off x="500524" y="1602169"/>
            <a:ext cx="7440317" cy="4845013"/>
          </a:xfrm>
        </p:spPr>
        <p:txBody>
          <a:bodyPr anchor="ctr">
            <a:normAutofit/>
          </a:bodyPr>
          <a:lstStyle/>
          <a:p>
            <a:pPr marL="0" indent="0" algn="just">
              <a:buNone/>
            </a:pPr>
            <a:r>
              <a:rPr lang="en-US" sz="1800" dirty="0">
                <a:solidFill>
                  <a:schemeClr val="tx2"/>
                </a:solidFill>
                <a:latin typeface="Arial" panose="020B0604020202020204" pitchFamily="34" charset="0"/>
                <a:cs typeface="Arial" panose="020B0604020202020204" pitchFamily="34" charset="0"/>
              </a:rPr>
              <a:t>The finger payment method is a great way to pay for things without having to worry about entering a PIN or signing a receipt. </a:t>
            </a:r>
            <a:endParaRPr lang="sr-Latn-RS" sz="1800" dirty="0">
              <a:solidFill>
                <a:schemeClr val="tx2"/>
              </a:solidFill>
              <a:latin typeface="Arial" panose="020B0604020202020204" pitchFamily="34" charset="0"/>
              <a:cs typeface="Arial" panose="020B0604020202020204" pitchFamily="34" charset="0"/>
            </a:endParaRPr>
          </a:p>
          <a:p>
            <a:pPr marL="0" indent="0" algn="just">
              <a:buNone/>
            </a:pPr>
            <a:r>
              <a:rPr lang="en-US" sz="1800" dirty="0">
                <a:solidFill>
                  <a:schemeClr val="tx2"/>
                </a:solidFill>
                <a:latin typeface="Arial" panose="020B0604020202020204" pitchFamily="34" charset="0"/>
                <a:cs typeface="Arial" panose="020B0604020202020204" pitchFamily="34" charset="0"/>
              </a:rPr>
              <a:t>With </a:t>
            </a:r>
            <a:r>
              <a:rPr lang="sr-Latn-RS" sz="1800" dirty="0">
                <a:solidFill>
                  <a:schemeClr val="tx2"/>
                </a:solidFill>
                <a:latin typeface="Arial" panose="020B0604020202020204" pitchFamily="34" charset="0"/>
                <a:cs typeface="Arial" panose="020B0604020202020204" pitchFamily="34" charset="0"/>
              </a:rPr>
              <a:t>the </a:t>
            </a:r>
            <a:r>
              <a:rPr lang="en-US" sz="1800" dirty="0">
                <a:solidFill>
                  <a:schemeClr val="tx2"/>
                </a:solidFill>
                <a:latin typeface="Arial" panose="020B0604020202020204" pitchFamily="34" charset="0"/>
                <a:cs typeface="Arial" panose="020B0604020202020204" pitchFamily="34" charset="0"/>
              </a:rPr>
              <a:t>biometric payment system, all you need to do is touch the card or device with your finger and the transaction will be authorized.</a:t>
            </a:r>
            <a:endParaRPr lang="sr-Latn-RS" sz="1800" dirty="0">
              <a:solidFill>
                <a:schemeClr val="tx2"/>
              </a:solidFill>
              <a:latin typeface="Arial" panose="020B0604020202020204" pitchFamily="34" charset="0"/>
              <a:cs typeface="Arial" panose="020B0604020202020204" pitchFamily="34" charset="0"/>
            </a:endParaRPr>
          </a:p>
          <a:p>
            <a:pPr marL="0" indent="0" algn="just">
              <a:buNone/>
            </a:pPr>
            <a:r>
              <a:rPr lang="en-US" sz="1800" dirty="0">
                <a:solidFill>
                  <a:schemeClr val="tx2"/>
                </a:solidFill>
                <a:latin typeface="Arial" panose="020B0604020202020204" pitchFamily="34" charset="0"/>
                <a:cs typeface="Arial" panose="020B0604020202020204" pitchFamily="34" charset="0"/>
              </a:rPr>
              <a:t>This method offers</a:t>
            </a:r>
            <a:r>
              <a:rPr lang="sr-Latn-RS" sz="1800" dirty="0">
                <a:solidFill>
                  <a:schemeClr val="tx2"/>
                </a:solidFill>
                <a:latin typeface="Arial" panose="020B0604020202020204" pitchFamily="34" charset="0"/>
                <a:cs typeface="Arial" panose="020B0604020202020204" pitchFamily="34" charset="0"/>
              </a:rPr>
              <a:t>:</a:t>
            </a:r>
          </a:p>
          <a:p>
            <a:pPr lvl="1" algn="just"/>
            <a:r>
              <a:rPr lang="sr-Latn-RS" sz="1800" b="1" dirty="0">
                <a:solidFill>
                  <a:schemeClr val="tx2"/>
                </a:solidFill>
                <a:latin typeface="Arial" panose="020B0604020202020204" pitchFamily="34" charset="0"/>
                <a:cs typeface="Arial" panose="020B0604020202020204" pitchFamily="34" charset="0"/>
              </a:rPr>
              <a:t>C</a:t>
            </a:r>
            <a:r>
              <a:rPr lang="en-US" sz="1800" b="1" dirty="0" err="1">
                <a:solidFill>
                  <a:schemeClr val="tx2"/>
                </a:solidFill>
                <a:latin typeface="Arial" panose="020B0604020202020204" pitchFamily="34" charset="0"/>
                <a:cs typeface="Arial" panose="020B0604020202020204" pitchFamily="34" charset="0"/>
              </a:rPr>
              <a:t>onvenience</a:t>
            </a:r>
            <a:r>
              <a:rPr lang="en-US" sz="1800" dirty="0">
                <a:solidFill>
                  <a:schemeClr val="tx2"/>
                </a:solidFill>
                <a:latin typeface="Arial" panose="020B0604020202020204" pitchFamily="34" charset="0"/>
                <a:cs typeface="Arial" panose="020B0604020202020204" pitchFamily="34" charset="0"/>
              </a:rPr>
              <a:t> to users, as it is quick and easy to use. </a:t>
            </a:r>
            <a:endParaRPr lang="sr-Latn-RS" sz="1800" dirty="0">
              <a:solidFill>
                <a:schemeClr val="tx2"/>
              </a:solidFill>
              <a:latin typeface="Arial" panose="020B0604020202020204" pitchFamily="34" charset="0"/>
              <a:cs typeface="Arial" panose="020B0604020202020204" pitchFamily="34" charset="0"/>
            </a:endParaRPr>
          </a:p>
          <a:p>
            <a:pPr lvl="1" algn="just"/>
            <a:r>
              <a:rPr lang="sr-Latn-RS" sz="1800" dirty="0">
                <a:solidFill>
                  <a:schemeClr val="tx2"/>
                </a:solidFill>
                <a:latin typeface="Arial" panose="020B0604020202020204" pitchFamily="34" charset="0"/>
                <a:cs typeface="Arial" panose="020B0604020202020204" pitchFamily="34" charset="0"/>
              </a:rPr>
              <a:t>I</a:t>
            </a:r>
            <a:r>
              <a:rPr lang="en-US" sz="1800" dirty="0">
                <a:solidFill>
                  <a:schemeClr val="tx2"/>
                </a:solidFill>
                <a:latin typeface="Arial" panose="020B0604020202020204" pitchFamily="34" charset="0"/>
                <a:cs typeface="Arial" panose="020B0604020202020204" pitchFamily="34" charset="0"/>
              </a:rPr>
              <a:t>t is very </a:t>
            </a:r>
            <a:r>
              <a:rPr lang="en-US" sz="1800" b="1" dirty="0">
                <a:solidFill>
                  <a:schemeClr val="tx2"/>
                </a:solidFill>
                <a:latin typeface="Arial" panose="020B0604020202020204" pitchFamily="34" charset="0"/>
                <a:cs typeface="Arial" panose="020B0604020202020204" pitchFamily="34" charset="0"/>
              </a:rPr>
              <a:t>secure</a:t>
            </a:r>
            <a:r>
              <a:rPr lang="en-US" sz="1800" dirty="0">
                <a:solidFill>
                  <a:schemeClr val="tx2"/>
                </a:solidFill>
                <a:latin typeface="Arial" panose="020B0604020202020204" pitchFamily="34" charset="0"/>
                <a:cs typeface="Arial" panose="020B0604020202020204" pitchFamily="34" charset="0"/>
              </a:rPr>
              <a:t>, as the user's fingerprint is unique and cannot be forged or stolen. The fingerprint data is stored </a:t>
            </a:r>
            <a:r>
              <a:rPr lang="en-US" sz="1800" b="1" dirty="0">
                <a:solidFill>
                  <a:schemeClr val="tx2"/>
                </a:solidFill>
                <a:latin typeface="Arial" panose="020B0604020202020204" pitchFamily="34" charset="0"/>
                <a:cs typeface="Arial" panose="020B0604020202020204" pitchFamily="34" charset="0"/>
              </a:rPr>
              <a:t>securely </a:t>
            </a:r>
            <a:r>
              <a:rPr lang="en-US" sz="1800" dirty="0">
                <a:solidFill>
                  <a:schemeClr val="tx2"/>
                </a:solidFill>
                <a:latin typeface="Arial" panose="020B0604020202020204" pitchFamily="34" charset="0"/>
                <a:cs typeface="Arial" panose="020B0604020202020204" pitchFamily="34" charset="0"/>
              </a:rPr>
              <a:t>in the card or device, so you can rest assured that your personal information is safe. </a:t>
            </a:r>
            <a:endParaRPr lang="sr-Latn-RS" sz="1800" dirty="0">
              <a:solidFill>
                <a:schemeClr val="tx2"/>
              </a:solidFill>
              <a:latin typeface="Arial" panose="020B0604020202020204" pitchFamily="34" charset="0"/>
              <a:cs typeface="Arial" panose="020B0604020202020204" pitchFamily="34" charset="0"/>
            </a:endParaRPr>
          </a:p>
          <a:p>
            <a:pPr lvl="1" algn="just"/>
            <a:r>
              <a:rPr lang="sr-Latn-RS" sz="1800" dirty="0">
                <a:solidFill>
                  <a:schemeClr val="tx2"/>
                </a:solidFill>
                <a:latin typeface="Arial" panose="020B0604020202020204" pitchFamily="34" charset="0"/>
                <a:cs typeface="Arial" panose="020B0604020202020204" pitchFamily="34" charset="0"/>
              </a:rPr>
              <a:t>T</a:t>
            </a:r>
            <a:r>
              <a:rPr lang="en-US" sz="1800" dirty="0">
                <a:solidFill>
                  <a:schemeClr val="tx2"/>
                </a:solidFill>
                <a:latin typeface="Arial" panose="020B0604020202020204" pitchFamily="34" charset="0"/>
                <a:cs typeface="Arial" panose="020B0604020202020204" pitchFamily="34" charset="0"/>
              </a:rPr>
              <a:t>he verification process is </a:t>
            </a:r>
            <a:r>
              <a:rPr lang="en-US" sz="1800" b="1" dirty="0">
                <a:solidFill>
                  <a:schemeClr val="tx2"/>
                </a:solidFill>
                <a:latin typeface="Arial" panose="020B0604020202020204" pitchFamily="34" charset="0"/>
                <a:cs typeface="Arial" panose="020B0604020202020204" pitchFamily="34" charset="0"/>
              </a:rPr>
              <a:t>very fast </a:t>
            </a:r>
            <a:r>
              <a:rPr lang="en-US" sz="1800" dirty="0">
                <a:solidFill>
                  <a:schemeClr val="tx2"/>
                </a:solidFill>
                <a:latin typeface="Arial" panose="020B0604020202020204" pitchFamily="34" charset="0"/>
                <a:cs typeface="Arial" panose="020B0604020202020204" pitchFamily="34" charset="0"/>
              </a:rPr>
              <a:t>and does not require any additional equipment or network connection.</a:t>
            </a:r>
            <a:endParaRPr lang="sr-Latn-RS" sz="1800" dirty="0">
              <a:solidFill>
                <a:schemeClr val="tx2"/>
              </a:solidFill>
              <a:latin typeface="Arial" panose="020B0604020202020204" pitchFamily="34" charset="0"/>
              <a:cs typeface="Arial" panose="020B0604020202020204" pitchFamily="34" charset="0"/>
            </a:endParaRPr>
          </a:p>
          <a:p>
            <a:pPr lvl="1" algn="just"/>
            <a:r>
              <a:rPr lang="en-US" sz="1800" dirty="0">
                <a:solidFill>
                  <a:schemeClr val="tx2"/>
                </a:solidFill>
                <a:latin typeface="Arial" panose="020B0604020202020204" pitchFamily="34" charset="0"/>
                <a:cs typeface="Arial" panose="020B0604020202020204" pitchFamily="34" charset="0"/>
              </a:rPr>
              <a:t>Overall, the finger payment method is a </a:t>
            </a:r>
            <a:r>
              <a:rPr lang="en-US" sz="1800" b="1" dirty="0">
                <a:solidFill>
                  <a:schemeClr val="tx2"/>
                </a:solidFill>
                <a:latin typeface="Arial" panose="020B0604020202020204" pitchFamily="34" charset="0"/>
                <a:cs typeface="Arial" panose="020B0604020202020204" pitchFamily="34" charset="0"/>
              </a:rPr>
              <a:t>reliable</a:t>
            </a:r>
            <a:r>
              <a:rPr lang="en-US" sz="1800" dirty="0">
                <a:solidFill>
                  <a:schemeClr val="tx2"/>
                </a:solidFill>
                <a:latin typeface="Arial" panose="020B0604020202020204" pitchFamily="34" charset="0"/>
                <a:cs typeface="Arial" panose="020B0604020202020204" pitchFamily="34" charset="0"/>
              </a:rPr>
              <a:t> and </a:t>
            </a:r>
            <a:r>
              <a:rPr lang="en-US" sz="1800" b="1" dirty="0">
                <a:solidFill>
                  <a:schemeClr val="tx2"/>
                </a:solidFill>
                <a:latin typeface="Arial" panose="020B0604020202020204" pitchFamily="34" charset="0"/>
                <a:cs typeface="Arial" panose="020B0604020202020204" pitchFamily="34" charset="0"/>
              </a:rPr>
              <a:t>efficient </a:t>
            </a:r>
            <a:r>
              <a:rPr lang="en-US" sz="1800" dirty="0">
                <a:solidFill>
                  <a:schemeClr val="tx2"/>
                </a:solidFill>
                <a:latin typeface="Arial" panose="020B0604020202020204" pitchFamily="34" charset="0"/>
                <a:cs typeface="Arial" panose="020B0604020202020204" pitchFamily="34" charset="0"/>
              </a:rPr>
              <a:t>way to make payments.</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Finger Print">
            <a:extLst>
              <a:ext uri="{FF2B5EF4-FFF2-40B4-BE49-F238E27FC236}">
                <a16:creationId xmlns:a16="http://schemas.microsoft.com/office/drawing/2014/main" id="{585D9F8B-FCFA-89E4-6328-D3341E678D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61173"/>
            <a:ext cx="3620021" cy="3620021"/>
          </a:xfrm>
          <a:prstGeom prst="rect">
            <a:avLst/>
          </a:prstGeom>
        </p:spPr>
      </p:pic>
    </p:spTree>
    <p:extLst>
      <p:ext uri="{BB962C8B-B14F-4D97-AF65-F5344CB8AC3E}">
        <p14:creationId xmlns:p14="http://schemas.microsoft.com/office/powerpoint/2010/main" val="412443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nd graphs">
            <a:extLst>
              <a:ext uri="{FF2B5EF4-FFF2-40B4-BE49-F238E27FC236}">
                <a16:creationId xmlns:a16="http://schemas.microsoft.com/office/drawing/2014/main" id="{79736961-C45D-6FE0-9A65-64015A82C37D}"/>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BD708BE-B6A7-D870-6749-F16B86F60185}"/>
              </a:ext>
            </a:extLst>
          </p:cNvPr>
          <p:cNvSpPr txBox="1"/>
          <p:nvPr/>
        </p:nvSpPr>
        <p:spPr>
          <a:xfrm>
            <a:off x="0" y="100012"/>
            <a:ext cx="5114925" cy="675797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600" b="1" i="0" dirty="0">
                <a:solidFill>
                  <a:srgbClr val="FF0000"/>
                </a:solidFill>
                <a:effectLst/>
              </a:rPr>
              <a:t>                    Background</a:t>
            </a:r>
          </a:p>
          <a:p>
            <a:pPr indent="-228600">
              <a:lnSpc>
                <a:spcPct val="90000"/>
              </a:lnSpc>
              <a:spcAft>
                <a:spcPts val="600"/>
              </a:spcAft>
              <a:buFont typeface="Arial" panose="020B0604020202020204" pitchFamily="34" charset="0"/>
              <a:buChar char="•"/>
            </a:pPr>
            <a:endParaRPr lang="en-US" b="1" i="0" dirty="0">
              <a:effectLst/>
            </a:endParaRPr>
          </a:p>
          <a:p>
            <a:pPr indent="-228600">
              <a:lnSpc>
                <a:spcPct val="90000"/>
              </a:lnSpc>
              <a:spcAft>
                <a:spcPts val="600"/>
              </a:spcAft>
              <a:buFont typeface="Arial" panose="020B0604020202020204" pitchFamily="34" charset="0"/>
              <a:buChar char="•"/>
            </a:pPr>
            <a:endParaRPr lang="en-US" b="1" i="0" dirty="0">
              <a:effectLst/>
            </a:endParaRPr>
          </a:p>
          <a:p>
            <a:pPr indent="-228600">
              <a:lnSpc>
                <a:spcPct val="90000"/>
              </a:lnSpc>
              <a:spcAft>
                <a:spcPts val="600"/>
              </a:spcAft>
              <a:buFont typeface="Arial" panose="020B0604020202020204" pitchFamily="34" charset="0"/>
              <a:buChar char="•"/>
            </a:pPr>
            <a:r>
              <a:rPr lang="en-US" b="0" i="0" dirty="0">
                <a:effectLst/>
              </a:rPr>
              <a:t>Safety, in the realm of banking and finance, is the wide variety one priority for organizations and their customers. In today’s world of fast</a:t>
            </a:r>
          </a:p>
          <a:p>
            <a:pPr indent="-228600">
              <a:lnSpc>
                <a:spcPct val="90000"/>
              </a:lnSpc>
              <a:spcAft>
                <a:spcPts val="600"/>
              </a:spcAft>
              <a:buFont typeface="Arial" panose="020B0604020202020204" pitchFamily="34" charset="0"/>
              <a:buChar char="•"/>
            </a:pPr>
            <a:r>
              <a:rPr lang="en-US" b="0" i="0" dirty="0">
                <a:effectLst/>
              </a:rPr>
              <a:t> digitalization and hyper-connectivity, making sure the safety of an individual’s assets, economic or otherwise, has become quite an onerous venture due to growing threats of cybercrime. To combat such unwarranted situations, where a customer’s financials and regulatory compliance are at risk, governments and banks all over the world have adopted Know You Customer (KYC) to forestall the occurrence of fraudulent and money laundering activities. What is KYC? KYC means Know Your Customer and sometimes Know Your Client. KYC or KYC check is the mandatory process of identifying and verifying the identity of the client when opening an account and periodically over time. In other words, banks must make sure that their clients are genuinely who they claim to be. Banks may refuse to open an account or halt business relationship if the client fails to meet minimum KYC requirements.</a:t>
            </a:r>
          </a:p>
        </p:txBody>
      </p:sp>
    </p:spTree>
    <p:extLst>
      <p:ext uri="{BB962C8B-B14F-4D97-AF65-F5344CB8AC3E}">
        <p14:creationId xmlns:p14="http://schemas.microsoft.com/office/powerpoint/2010/main" val="210510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angle 63">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12191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 y="446494"/>
            <a:ext cx="4026023"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FAE5BF-5915-AD4B-0167-722E10465729}"/>
              </a:ext>
            </a:extLst>
          </p:cNvPr>
          <p:cNvSpPr txBox="1"/>
          <p:nvPr/>
        </p:nvSpPr>
        <p:spPr>
          <a:xfrm>
            <a:off x="1131740" y="548640"/>
            <a:ext cx="9928520" cy="1185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b="1" i="1" dirty="0">
                <a:solidFill>
                  <a:srgbClr val="FFFFFF"/>
                </a:solidFill>
                <a:effectLst/>
                <a:latin typeface="+mj-lt"/>
                <a:ea typeface="+mj-ea"/>
                <a:cs typeface="+mj-cs"/>
              </a:rPr>
              <a:t>Bank KYC Solution</a:t>
            </a:r>
          </a:p>
          <a:p>
            <a:pPr algn="ctr">
              <a:lnSpc>
                <a:spcPct val="90000"/>
              </a:lnSpc>
              <a:spcBef>
                <a:spcPct val="0"/>
              </a:spcBef>
              <a:spcAft>
                <a:spcPts val="600"/>
              </a:spcAft>
            </a:pPr>
            <a:r>
              <a:rPr lang="en-US" sz="3700" b="1" i="1" dirty="0">
                <a:solidFill>
                  <a:srgbClr val="FFFFFF"/>
                </a:solidFill>
                <a:effectLst/>
                <a:latin typeface="+mj-lt"/>
                <a:ea typeface="+mj-ea"/>
                <a:cs typeface="+mj-cs"/>
              </a:rPr>
              <a:t>Create a colorful future</a:t>
            </a:r>
          </a:p>
        </p:txBody>
      </p:sp>
      <p:pic>
        <p:nvPicPr>
          <p:cNvPr id="16" name="Picture 15" descr="A person paying with a credit card&#10;&#10;Description automatically generated">
            <a:extLst>
              <a:ext uri="{FF2B5EF4-FFF2-40B4-BE49-F238E27FC236}">
                <a16:creationId xmlns:a16="http://schemas.microsoft.com/office/drawing/2014/main" id="{F8A3E0D8-DF99-21B7-B0FF-0C03C224C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40" y="2523442"/>
            <a:ext cx="3087284" cy="3206951"/>
          </a:xfrm>
          <a:prstGeom prst="rect">
            <a:avLst/>
          </a:prstGeom>
        </p:spPr>
      </p:pic>
      <p:pic>
        <p:nvPicPr>
          <p:cNvPr id="2" name="Graphic 1" descr="Finger Print">
            <a:extLst>
              <a:ext uri="{FF2B5EF4-FFF2-40B4-BE49-F238E27FC236}">
                <a16:creationId xmlns:a16="http://schemas.microsoft.com/office/drawing/2014/main" id="{C2AB016C-50E4-8282-A92A-57748AA65E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9026" y="2701947"/>
            <a:ext cx="2216688" cy="2216688"/>
          </a:xfrm>
          <a:prstGeom prst="rect">
            <a:avLst/>
          </a:prstGeom>
        </p:spPr>
      </p:pic>
      <p:pic>
        <p:nvPicPr>
          <p:cNvPr id="18" name="Picture 17">
            <a:extLst>
              <a:ext uri="{FF2B5EF4-FFF2-40B4-BE49-F238E27FC236}">
                <a16:creationId xmlns:a16="http://schemas.microsoft.com/office/drawing/2014/main" id="{D0A1261E-4157-F3F1-D204-1E97AB0E6CF4}"/>
              </a:ext>
            </a:extLst>
          </p:cNvPr>
          <p:cNvPicPr>
            <a:picLocks noChangeAspect="1"/>
          </p:cNvPicPr>
          <p:nvPr/>
        </p:nvPicPr>
        <p:blipFill>
          <a:blip r:embed="rId5"/>
          <a:stretch>
            <a:fillRect/>
          </a:stretch>
        </p:blipFill>
        <p:spPr>
          <a:xfrm>
            <a:off x="9180677" y="306754"/>
            <a:ext cx="2216688" cy="2216688"/>
          </a:xfrm>
          <a:prstGeom prst="rect">
            <a:avLst/>
          </a:prstGeom>
        </p:spPr>
      </p:pic>
      <p:pic>
        <p:nvPicPr>
          <p:cNvPr id="5" name="Picture 4" descr="A person in a suit&#10;&#10;Description automatically generated">
            <a:extLst>
              <a:ext uri="{FF2B5EF4-FFF2-40B4-BE49-F238E27FC236}">
                <a16:creationId xmlns:a16="http://schemas.microsoft.com/office/drawing/2014/main" id="{BF6FA123-9AA1-D5FA-BF04-B674065767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716" y="2765328"/>
            <a:ext cx="4621167" cy="2679507"/>
          </a:xfrm>
          <a:prstGeom prst="rect">
            <a:avLst/>
          </a:prstGeom>
        </p:spPr>
      </p:pic>
    </p:spTree>
    <p:extLst>
      <p:ext uri="{BB962C8B-B14F-4D97-AF65-F5344CB8AC3E}">
        <p14:creationId xmlns:p14="http://schemas.microsoft.com/office/powerpoint/2010/main" val="88174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6">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8" name="Rectangle 7">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8">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 name="Picture 1">
            <a:extLst>
              <a:ext uri="{FF2B5EF4-FFF2-40B4-BE49-F238E27FC236}">
                <a16:creationId xmlns:a16="http://schemas.microsoft.com/office/drawing/2014/main" id="{79240F41-C387-B55B-B228-46CC91D5D9E7}"/>
              </a:ext>
            </a:extLst>
          </p:cNvPr>
          <p:cNvPicPr>
            <a:picLocks noChangeAspect="1"/>
          </p:cNvPicPr>
          <p:nvPr/>
        </p:nvPicPr>
        <p:blipFill rotWithShape="1">
          <a:blip r:embed="rId2">
            <a:alphaModFix amt="59000"/>
          </a:blip>
          <a:srcRect l="157" r="271" b="2"/>
          <a:stretch/>
        </p:blipFill>
        <p:spPr>
          <a:xfrm>
            <a:off x="20" y="-7624"/>
            <a:ext cx="12191981" cy="6887365"/>
          </a:xfrm>
          <a:prstGeom prst="rect">
            <a:avLst/>
          </a:prstGeom>
        </p:spPr>
      </p:pic>
    </p:spTree>
    <p:extLst>
      <p:ext uri="{BB962C8B-B14F-4D97-AF65-F5344CB8AC3E}">
        <p14:creationId xmlns:p14="http://schemas.microsoft.com/office/powerpoint/2010/main" val="283289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close-up of a cell phone&#10;&#10;Description automatically generated">
            <a:extLst>
              <a:ext uri="{FF2B5EF4-FFF2-40B4-BE49-F238E27FC236}">
                <a16:creationId xmlns:a16="http://schemas.microsoft.com/office/drawing/2014/main" id="{F4829BB6-3399-D15F-FF81-747D8443F9B8}"/>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646" b="22562"/>
          <a:stretch/>
        </p:blipFill>
        <p:spPr>
          <a:xfrm>
            <a:off x="-1" y="10"/>
            <a:ext cx="12192001" cy="6857990"/>
          </a:xfrm>
          <a:prstGeom prst="rect">
            <a:avLst/>
          </a:prstGeom>
        </p:spPr>
      </p:pic>
      <p:sp>
        <p:nvSpPr>
          <p:cNvPr id="3" name="TextBox 2">
            <a:extLst>
              <a:ext uri="{FF2B5EF4-FFF2-40B4-BE49-F238E27FC236}">
                <a16:creationId xmlns:a16="http://schemas.microsoft.com/office/drawing/2014/main" id="{13674031-585A-B808-1738-CD47BE89C49D}"/>
              </a:ext>
            </a:extLst>
          </p:cNvPr>
          <p:cNvSpPr txBox="1"/>
          <p:nvPr/>
        </p:nvSpPr>
        <p:spPr>
          <a:xfrm>
            <a:off x="4329113" y="271452"/>
            <a:ext cx="7570660" cy="65865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rgbClr val="FFFFFF"/>
                </a:solidFill>
              </a:rPr>
              <a:t>Compared with the traditional verification process, </a:t>
            </a:r>
            <a:r>
              <a:rPr lang="en-US" sz="2000" dirty="0" err="1">
                <a:solidFill>
                  <a:srgbClr val="FFFFFF"/>
                </a:solidFill>
              </a:rPr>
              <a:t>Biroform</a:t>
            </a:r>
            <a:r>
              <a:rPr lang="en-US" sz="2000" dirty="0">
                <a:solidFill>
                  <a:srgbClr val="FFFFFF"/>
                </a:solidFill>
              </a:rPr>
              <a:t> will offer a biometric terminal to enable bank staff to take a customer's picture or capture his fingerprint to compare with ID card. With unique and specific biometric characteristics, personnel identification will be truly recognized. And the e-document service will certainly ease staff burden on managing and keeping personnel information.</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r>
              <a:rPr lang="en-US" sz="2000" dirty="0">
                <a:solidFill>
                  <a:srgbClr val="FFFFFF"/>
                </a:solidFill>
              </a:rPr>
              <a:t>Take </a:t>
            </a:r>
            <a:r>
              <a:rPr lang="en-US" sz="2000" dirty="0" err="1">
                <a:solidFill>
                  <a:srgbClr val="FFFFFF"/>
                </a:solidFill>
              </a:rPr>
              <a:t>Biroform</a:t>
            </a:r>
            <a:r>
              <a:rPr lang="en-US" sz="2000" dirty="0">
                <a:solidFill>
                  <a:srgbClr val="FFFFFF"/>
                </a:solidFill>
              </a:rPr>
              <a:t> biometric terminal as an example. It adopts </a:t>
            </a:r>
          </a:p>
          <a:p>
            <a:pPr>
              <a:lnSpc>
                <a:spcPct val="90000"/>
              </a:lnSpc>
              <a:spcAft>
                <a:spcPts val="600"/>
              </a:spcAft>
            </a:pPr>
            <a:r>
              <a:rPr lang="en-US" sz="2000" dirty="0">
                <a:solidFill>
                  <a:srgbClr val="FFFFFF"/>
                </a:solidFill>
              </a:rPr>
              <a:t>FBI PIV and FBI Mobile ID certified FAP20 optical scanner, which supports multi-dynamic range (MDR) technology, live fingerprint detection (LFD) technology. Importantly, it complies with NIST certified interoperable image &amp; template format standards (ANSI-378, ISO19794-2/4) and image compression standard (WSQ), ensuring collect and record user fingerprint in a fast, safe, and efficient way.</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r>
              <a:rPr lang="en-US" sz="2000" dirty="0">
                <a:solidFill>
                  <a:srgbClr val="FFFFFF"/>
                </a:solidFill>
              </a:rPr>
              <a:t>Multiple scanner &amp; card reader modules can be chosen include NFC scanner, smart card reader, secure access module (SAM) card reader, front&amp; back camera, etc. As different countries have various demands on opening an account, it will be better to choose the most suitable configuration.</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1100" dirty="0">
              <a:solidFill>
                <a:srgbClr val="FFFFFF"/>
              </a:solidFill>
            </a:endParaRPr>
          </a:p>
        </p:txBody>
      </p:sp>
    </p:spTree>
    <p:extLst>
      <p:ext uri="{BB962C8B-B14F-4D97-AF65-F5344CB8AC3E}">
        <p14:creationId xmlns:p14="http://schemas.microsoft.com/office/powerpoint/2010/main" val="357780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1189</Words>
  <Application>Microsoft Office PowerPoint</Application>
  <PresentationFormat>Widescreen</PresentationFormat>
  <Paragraphs>66</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inherit</vt:lpstr>
      <vt:lpstr>Roboto</vt:lpstr>
      <vt:lpstr>Segoe UI</vt:lpstr>
      <vt:lpstr>Office Theme</vt:lpstr>
      <vt:lpstr>PowerPoint Presentation</vt:lpstr>
      <vt:lpstr>Biometric Solution     Touch &amp; Pay </vt:lpstr>
      <vt:lpstr>Background</vt:lpstr>
      <vt:lpstr>Market</vt:lpstr>
      <vt:lpstr>Finger Payment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Biometric Solution</dc:title>
  <dc:creator>Milan Sakotic</dc:creator>
  <cp:lastModifiedBy>Toni Jakovcevski</cp:lastModifiedBy>
  <cp:revision>46</cp:revision>
  <dcterms:created xsi:type="dcterms:W3CDTF">2023-09-14T14:42:06Z</dcterms:created>
  <dcterms:modified xsi:type="dcterms:W3CDTF">2023-09-27T20:15:53Z</dcterms:modified>
</cp:coreProperties>
</file>